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347" r:id="rId2"/>
    <p:sldId id="318" r:id="rId3"/>
    <p:sldId id="328" r:id="rId4"/>
    <p:sldId id="324" r:id="rId5"/>
    <p:sldId id="326" r:id="rId6"/>
    <p:sldId id="327" r:id="rId7"/>
    <p:sldId id="319" r:id="rId8"/>
    <p:sldId id="321" r:id="rId9"/>
    <p:sldId id="329" r:id="rId10"/>
    <p:sldId id="330" r:id="rId11"/>
    <p:sldId id="331" r:id="rId12"/>
    <p:sldId id="332" r:id="rId13"/>
    <p:sldId id="333" r:id="rId14"/>
    <p:sldId id="346" r:id="rId15"/>
    <p:sldId id="320" r:id="rId16"/>
    <p:sldId id="322" r:id="rId17"/>
    <p:sldId id="335" r:id="rId18"/>
    <p:sldId id="341" r:id="rId19"/>
    <p:sldId id="337" r:id="rId20"/>
    <p:sldId id="338" r:id="rId21"/>
    <p:sldId id="342" r:id="rId22"/>
    <p:sldId id="343" r:id="rId23"/>
    <p:sldId id="344" r:id="rId24"/>
    <p:sldId id="334" r:id="rId25"/>
    <p:sldId id="340" r:id="rId26"/>
    <p:sldId id="323" r:id="rId27"/>
    <p:sldId id="29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File Read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Simple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512K</c:v>
                </c:pt>
                <c:pt idx="1">
                  <c:v>1M</c:v>
                </c:pt>
                <c:pt idx="2">
                  <c:v>2M</c:v>
                </c:pt>
                <c:pt idx="3">
                  <c:v>4M</c:v>
                </c:pt>
                <c:pt idx="4">
                  <c:v>8M</c:v>
                </c:pt>
                <c:pt idx="5">
                  <c:v>16M</c:v>
                </c:pt>
                <c:pt idx="6">
                  <c:v>32M</c:v>
                </c:pt>
                <c:pt idx="7">
                  <c:v>64M</c:v>
                </c:pt>
                <c:pt idx="8">
                  <c:v>128M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1040.2540280000001</c:v>
                </c:pt>
                <c:pt idx="1">
                  <c:v>1116.694336</c:v>
                </c:pt>
                <c:pt idx="2">
                  <c:v>1218.565918</c:v>
                </c:pt>
                <c:pt idx="3">
                  <c:v>1332.3709719999999</c:v>
                </c:pt>
                <c:pt idx="4">
                  <c:v>1338.7501219999999</c:v>
                </c:pt>
                <c:pt idx="5">
                  <c:v>1322.7070309999999</c:v>
                </c:pt>
                <c:pt idx="6">
                  <c:v>1379.081543</c:v>
                </c:pt>
                <c:pt idx="7">
                  <c:v>1377.128784</c:v>
                </c:pt>
                <c:pt idx="8">
                  <c:v>1407.0272219999999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9439616"/>
        <c:axId val="137179072"/>
      </c:barChart>
      <c:catAx>
        <c:axId val="139439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File</a:t>
                </a:r>
                <a:r>
                  <a:rPr lang="en-US" baseline="0" dirty="0" smtClean="0"/>
                  <a:t> Size</a:t>
                </a:r>
                <a:endParaRPr lang="en-US" dirty="0"/>
              </a:p>
            </c:rich>
          </c:tx>
          <c:overlay val="0"/>
        </c:title>
        <c:majorTickMark val="none"/>
        <c:minorTickMark val="none"/>
        <c:tickLblPos val="nextTo"/>
        <c:crossAx val="137179072"/>
        <c:crosses val="autoZero"/>
        <c:auto val="1"/>
        <c:lblAlgn val="ctr"/>
        <c:lblOffset val="100"/>
        <c:noMultiLvlLbl val="0"/>
      </c:catAx>
      <c:valAx>
        <c:axId val="137179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</a:t>
                </a:r>
                <a:r>
                  <a:rPr lang="en-US" baseline="0" dirty="0" smtClean="0"/>
                  <a:t> (</a:t>
                </a:r>
                <a:r>
                  <a:rPr lang="en-US" baseline="0" dirty="0" err="1" smtClean="0"/>
                  <a:t>MBps</a:t>
                </a:r>
                <a:r>
                  <a:rPr lang="en-US" baseline="0" dirty="0" smtClean="0"/>
                  <a:t>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9439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File Read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Simple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512K</c:v>
                </c:pt>
                <c:pt idx="1">
                  <c:v>1M</c:v>
                </c:pt>
                <c:pt idx="2">
                  <c:v>2M</c:v>
                </c:pt>
                <c:pt idx="3">
                  <c:v>4M</c:v>
                </c:pt>
                <c:pt idx="4">
                  <c:v>8M</c:v>
                </c:pt>
                <c:pt idx="5">
                  <c:v>16M</c:v>
                </c:pt>
                <c:pt idx="6">
                  <c:v>32M</c:v>
                </c:pt>
                <c:pt idx="7">
                  <c:v>64M</c:v>
                </c:pt>
                <c:pt idx="8">
                  <c:v>128M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1040.2540280000001</c:v>
                </c:pt>
                <c:pt idx="1">
                  <c:v>1116.694336</c:v>
                </c:pt>
                <c:pt idx="2">
                  <c:v>1218.565918</c:v>
                </c:pt>
                <c:pt idx="3">
                  <c:v>1332.3709719999999</c:v>
                </c:pt>
                <c:pt idx="4">
                  <c:v>1338.7501219999999</c:v>
                </c:pt>
                <c:pt idx="5">
                  <c:v>1322.7070309999999</c:v>
                </c:pt>
                <c:pt idx="6">
                  <c:v>1379.081543</c:v>
                </c:pt>
                <c:pt idx="7">
                  <c:v>1377.128784</c:v>
                </c:pt>
                <c:pt idx="8">
                  <c:v>1407.0272219999999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Double-Buffer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512K</c:v>
                </c:pt>
                <c:pt idx="1">
                  <c:v>1M</c:v>
                </c:pt>
                <c:pt idx="2">
                  <c:v>2M</c:v>
                </c:pt>
                <c:pt idx="3">
                  <c:v>4M</c:v>
                </c:pt>
                <c:pt idx="4">
                  <c:v>8M</c:v>
                </c:pt>
                <c:pt idx="5">
                  <c:v>16M</c:v>
                </c:pt>
                <c:pt idx="6">
                  <c:v>32M</c:v>
                </c:pt>
                <c:pt idx="7">
                  <c:v>64M</c:v>
                </c:pt>
                <c:pt idx="8">
                  <c:v>128M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1956.298462</c:v>
                </c:pt>
                <c:pt idx="1">
                  <c:v>2641.249268</c:v>
                </c:pt>
                <c:pt idx="2">
                  <c:v>3026.1933589999999</c:v>
                </c:pt>
                <c:pt idx="3">
                  <c:v>3281.9279790000001</c:v>
                </c:pt>
                <c:pt idx="4">
                  <c:v>3392.0776369999999</c:v>
                </c:pt>
                <c:pt idx="5">
                  <c:v>3370.272461</c:v>
                </c:pt>
                <c:pt idx="6">
                  <c:v>3510.9794919999999</c:v>
                </c:pt>
                <c:pt idx="7">
                  <c:v>3478.9458009999998</c:v>
                </c:pt>
                <c:pt idx="8">
                  <c:v>3561.0964359999998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0364800"/>
        <c:axId val="139981312"/>
      </c:barChart>
      <c:catAx>
        <c:axId val="140364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File</a:t>
                </a:r>
                <a:r>
                  <a:rPr lang="en-US" baseline="0" dirty="0" smtClean="0"/>
                  <a:t> Size</a:t>
                </a:r>
                <a:endParaRPr lang="en-US" dirty="0"/>
              </a:p>
            </c:rich>
          </c:tx>
          <c:overlay val="0"/>
        </c:title>
        <c:majorTickMark val="none"/>
        <c:minorTickMark val="none"/>
        <c:tickLblPos val="nextTo"/>
        <c:crossAx val="139981312"/>
        <c:crosses val="autoZero"/>
        <c:auto val="1"/>
        <c:lblAlgn val="ctr"/>
        <c:lblOffset val="100"/>
        <c:noMultiLvlLbl val="0"/>
      </c:catAx>
      <c:valAx>
        <c:axId val="1399813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</a:t>
                </a:r>
                <a:r>
                  <a:rPr lang="en-US" baseline="0" dirty="0" smtClean="0"/>
                  <a:t> (</a:t>
                </a:r>
                <a:r>
                  <a:rPr lang="en-US" baseline="0" dirty="0" err="1" smtClean="0"/>
                  <a:t>MBps</a:t>
                </a:r>
                <a:r>
                  <a:rPr lang="en-US" baseline="0" dirty="0" smtClean="0"/>
                  <a:t>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0364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File Read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Simple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512K</c:v>
                </c:pt>
                <c:pt idx="1">
                  <c:v>1M</c:v>
                </c:pt>
                <c:pt idx="2">
                  <c:v>2M</c:v>
                </c:pt>
                <c:pt idx="3">
                  <c:v>4M</c:v>
                </c:pt>
                <c:pt idx="4">
                  <c:v>8M</c:v>
                </c:pt>
                <c:pt idx="5">
                  <c:v>16M</c:v>
                </c:pt>
                <c:pt idx="6">
                  <c:v>32M</c:v>
                </c:pt>
                <c:pt idx="7">
                  <c:v>64M</c:v>
                </c:pt>
                <c:pt idx="8">
                  <c:v>128M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1040.2540280000001</c:v>
                </c:pt>
                <c:pt idx="1">
                  <c:v>1116.694336</c:v>
                </c:pt>
                <c:pt idx="2">
                  <c:v>1218.565918</c:v>
                </c:pt>
                <c:pt idx="3">
                  <c:v>1332.3709719999999</c:v>
                </c:pt>
                <c:pt idx="4">
                  <c:v>1338.7501219999999</c:v>
                </c:pt>
                <c:pt idx="5">
                  <c:v>1322.7070309999999</c:v>
                </c:pt>
                <c:pt idx="6">
                  <c:v>1379.081543</c:v>
                </c:pt>
                <c:pt idx="7">
                  <c:v>1377.128784</c:v>
                </c:pt>
                <c:pt idx="8">
                  <c:v>1407.0272219999999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Double-Buffer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512K</c:v>
                </c:pt>
                <c:pt idx="1">
                  <c:v>1M</c:v>
                </c:pt>
                <c:pt idx="2">
                  <c:v>2M</c:v>
                </c:pt>
                <c:pt idx="3">
                  <c:v>4M</c:v>
                </c:pt>
                <c:pt idx="4">
                  <c:v>8M</c:v>
                </c:pt>
                <c:pt idx="5">
                  <c:v>16M</c:v>
                </c:pt>
                <c:pt idx="6">
                  <c:v>32M</c:v>
                </c:pt>
                <c:pt idx="7">
                  <c:v>64M</c:v>
                </c:pt>
                <c:pt idx="8">
                  <c:v>128M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1956.298462</c:v>
                </c:pt>
                <c:pt idx="1">
                  <c:v>2641.249268</c:v>
                </c:pt>
                <c:pt idx="2">
                  <c:v>3026.1933589999999</c:v>
                </c:pt>
                <c:pt idx="3">
                  <c:v>3281.9279790000001</c:v>
                </c:pt>
                <c:pt idx="4">
                  <c:v>3392.0776369999999</c:v>
                </c:pt>
                <c:pt idx="5">
                  <c:v>3370.272461</c:v>
                </c:pt>
                <c:pt idx="6">
                  <c:v>3510.9794919999999</c:v>
                </c:pt>
                <c:pt idx="7">
                  <c:v>3478.9458009999998</c:v>
                </c:pt>
                <c:pt idx="8">
                  <c:v>3561.0964359999998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GMAC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512K</c:v>
                </c:pt>
                <c:pt idx="1">
                  <c:v>1M</c:v>
                </c:pt>
                <c:pt idx="2">
                  <c:v>2M</c:v>
                </c:pt>
                <c:pt idx="3">
                  <c:v>4M</c:v>
                </c:pt>
                <c:pt idx="4">
                  <c:v>8M</c:v>
                </c:pt>
                <c:pt idx="5">
                  <c:v>16M</c:v>
                </c:pt>
                <c:pt idx="6">
                  <c:v>32M</c:v>
                </c:pt>
                <c:pt idx="7">
                  <c:v>64M</c:v>
                </c:pt>
                <c:pt idx="8">
                  <c:v>128M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1448.309448</c:v>
                </c:pt>
                <c:pt idx="1">
                  <c:v>1882.542236</c:v>
                </c:pt>
                <c:pt idx="2">
                  <c:v>2184.5334469999998</c:v>
                </c:pt>
                <c:pt idx="3">
                  <c:v>2540.4626459999999</c:v>
                </c:pt>
                <c:pt idx="4">
                  <c:v>2806.493164</c:v>
                </c:pt>
                <c:pt idx="5">
                  <c:v>2893.6213379999999</c:v>
                </c:pt>
                <c:pt idx="6">
                  <c:v>3146.5146479999999</c:v>
                </c:pt>
                <c:pt idx="7">
                  <c:v>3161.039307</c:v>
                </c:pt>
                <c:pt idx="8">
                  <c:v>3236.7358399999998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1545984"/>
        <c:axId val="89398016"/>
      </c:barChart>
      <c:catAx>
        <c:axId val="141545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File</a:t>
                </a:r>
                <a:r>
                  <a:rPr lang="en-US" baseline="0" dirty="0" smtClean="0"/>
                  <a:t> Size</a:t>
                </a:r>
                <a:endParaRPr lang="en-US" dirty="0"/>
              </a:p>
            </c:rich>
          </c:tx>
          <c:layout/>
          <c:overlay val="0"/>
        </c:title>
        <c:majorTickMark val="none"/>
        <c:minorTickMark val="none"/>
        <c:tickLblPos val="nextTo"/>
        <c:crossAx val="89398016"/>
        <c:crosses val="autoZero"/>
        <c:auto val="1"/>
        <c:lblAlgn val="ctr"/>
        <c:lblOffset val="100"/>
        <c:noMultiLvlLbl val="0"/>
      </c:catAx>
      <c:valAx>
        <c:axId val="893980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</a:t>
                </a:r>
                <a:r>
                  <a:rPr lang="en-US" baseline="0" dirty="0" smtClean="0"/>
                  <a:t> (</a:t>
                </a:r>
                <a:r>
                  <a:rPr lang="en-US" baseline="0" dirty="0" err="1" smtClean="0"/>
                  <a:t>MBps</a:t>
                </a:r>
                <a:r>
                  <a:rPr lang="en-US" baseline="0" dirty="0" smtClean="0"/>
                  <a:t>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15459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E1914-16F7-4874-944D-E5AD0EA0E07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0994D-FFD6-45CE-88B2-7FB17A99E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6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47715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5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1055"/>
              </a:spcAft>
              <a:defRPr sz="2200">
                <a:latin typeface="Calibri" pitchFamily="34" charset="0"/>
              </a:defRPr>
            </a:lvl1pPr>
            <a:lvl2pPr>
              <a:lnSpc>
                <a:spcPct val="100000"/>
              </a:lnSpc>
              <a:spcAft>
                <a:spcPts val="1055"/>
              </a:spcAft>
              <a:defRPr sz="2000">
                <a:latin typeface="Calibri" pitchFamily="34" charset="0"/>
              </a:defRPr>
            </a:lvl2pPr>
            <a:lvl3pPr>
              <a:lnSpc>
                <a:spcPct val="100000"/>
              </a:lnSpc>
              <a:spcAft>
                <a:spcPts val="1055"/>
              </a:spcAft>
              <a:defRPr sz="1800">
                <a:latin typeface="Calibri" pitchFamily="34" charset="0"/>
              </a:defRPr>
            </a:lvl3pPr>
            <a:lvl4pPr>
              <a:lnSpc>
                <a:spcPct val="100000"/>
              </a:lnSpc>
              <a:spcAft>
                <a:spcPts val="1055"/>
              </a:spcAft>
              <a:defRPr sz="1700">
                <a:latin typeface="Calibri" pitchFamily="34" charset="0"/>
              </a:defRPr>
            </a:lvl4pPr>
            <a:lvl5pPr>
              <a:lnSpc>
                <a:spcPct val="100000"/>
              </a:lnSpc>
              <a:spcAft>
                <a:spcPts val="1055"/>
              </a:spcAft>
              <a:defRPr sz="150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647" y="751211"/>
            <a:ext cx="8228707" cy="703213"/>
          </a:xfrm>
          <a:noFill/>
        </p:spPr>
        <p:txBody>
          <a:bodyPr/>
          <a:lstStyle>
            <a:lvl1pPr marL="0" indent="0">
              <a:spcAft>
                <a:spcPts val="3375"/>
              </a:spcAft>
              <a:buClr>
                <a:srgbClr val="92A0BA"/>
              </a:buClr>
              <a:buFont typeface="Arial" pitchFamily="34" charset="0"/>
              <a:buChar char="└"/>
              <a:defRPr sz="2200" b="1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45078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47715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5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1055"/>
              </a:spcAft>
              <a:defRPr sz="2200">
                <a:latin typeface="Calibri" pitchFamily="34" charset="0"/>
              </a:defRPr>
            </a:lvl1pPr>
            <a:lvl2pPr>
              <a:lnSpc>
                <a:spcPct val="100000"/>
              </a:lnSpc>
              <a:spcAft>
                <a:spcPts val="1055"/>
              </a:spcAft>
              <a:defRPr sz="2000">
                <a:latin typeface="Calibri" pitchFamily="34" charset="0"/>
              </a:defRPr>
            </a:lvl2pPr>
            <a:lvl3pPr>
              <a:lnSpc>
                <a:spcPct val="100000"/>
              </a:lnSpc>
              <a:spcAft>
                <a:spcPts val="1055"/>
              </a:spcAft>
              <a:defRPr sz="1800">
                <a:latin typeface="Calibri" pitchFamily="34" charset="0"/>
              </a:defRPr>
            </a:lvl3pPr>
            <a:lvl4pPr>
              <a:lnSpc>
                <a:spcPct val="100000"/>
              </a:lnSpc>
              <a:spcAft>
                <a:spcPts val="1055"/>
              </a:spcAft>
              <a:defRPr sz="1700">
                <a:latin typeface="Calibri" pitchFamily="34" charset="0"/>
              </a:defRPr>
            </a:lvl4pPr>
            <a:lvl5pPr>
              <a:lnSpc>
                <a:spcPct val="100000"/>
              </a:lnSpc>
              <a:spcAft>
                <a:spcPts val="1055"/>
              </a:spcAft>
              <a:defRPr sz="150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647" y="751211"/>
            <a:ext cx="8228707" cy="703213"/>
          </a:xfrm>
          <a:noFill/>
        </p:spPr>
        <p:txBody>
          <a:bodyPr/>
          <a:lstStyle>
            <a:lvl1pPr marL="0" indent="0">
              <a:spcAft>
                <a:spcPts val="3375"/>
              </a:spcAft>
              <a:buClr>
                <a:srgbClr val="92A0BA"/>
              </a:buClr>
              <a:buFont typeface="Arial" pitchFamily="34" charset="0"/>
              <a:buChar char="└"/>
              <a:defRPr sz="2200" b="1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74601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47715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5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1055"/>
              </a:spcAft>
              <a:defRPr sz="2200">
                <a:latin typeface="Calibri" pitchFamily="34" charset="0"/>
              </a:defRPr>
            </a:lvl1pPr>
            <a:lvl2pPr>
              <a:lnSpc>
                <a:spcPct val="100000"/>
              </a:lnSpc>
              <a:spcAft>
                <a:spcPts val="1055"/>
              </a:spcAft>
              <a:defRPr sz="2000">
                <a:latin typeface="Calibri" pitchFamily="34" charset="0"/>
              </a:defRPr>
            </a:lvl2pPr>
            <a:lvl3pPr>
              <a:lnSpc>
                <a:spcPct val="100000"/>
              </a:lnSpc>
              <a:spcAft>
                <a:spcPts val="1055"/>
              </a:spcAft>
              <a:defRPr sz="1800">
                <a:latin typeface="Calibri" pitchFamily="34" charset="0"/>
              </a:defRPr>
            </a:lvl3pPr>
            <a:lvl4pPr>
              <a:lnSpc>
                <a:spcPct val="100000"/>
              </a:lnSpc>
              <a:spcAft>
                <a:spcPts val="1055"/>
              </a:spcAft>
              <a:defRPr sz="1700">
                <a:latin typeface="Calibri" pitchFamily="34" charset="0"/>
              </a:defRPr>
            </a:lvl4pPr>
            <a:lvl5pPr>
              <a:lnSpc>
                <a:spcPct val="100000"/>
              </a:lnSpc>
              <a:spcAft>
                <a:spcPts val="1055"/>
              </a:spcAft>
              <a:defRPr sz="150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647" y="751211"/>
            <a:ext cx="8228707" cy="703213"/>
          </a:xfrm>
          <a:noFill/>
        </p:spPr>
        <p:txBody>
          <a:bodyPr/>
          <a:lstStyle>
            <a:lvl1pPr marL="0" indent="0">
              <a:spcAft>
                <a:spcPts val="3375"/>
              </a:spcAft>
              <a:buClr>
                <a:srgbClr val="92A0BA"/>
              </a:buClr>
              <a:buFont typeface="Arial" pitchFamily="34" charset="0"/>
              <a:buChar char="└"/>
              <a:defRPr sz="2200" b="1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2349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47715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5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1055"/>
              </a:spcAft>
              <a:defRPr sz="2200">
                <a:latin typeface="Calibri" pitchFamily="34" charset="0"/>
              </a:defRPr>
            </a:lvl1pPr>
            <a:lvl2pPr>
              <a:lnSpc>
                <a:spcPct val="100000"/>
              </a:lnSpc>
              <a:spcAft>
                <a:spcPts val="1055"/>
              </a:spcAft>
              <a:defRPr sz="2000">
                <a:latin typeface="Calibri" pitchFamily="34" charset="0"/>
              </a:defRPr>
            </a:lvl2pPr>
            <a:lvl3pPr>
              <a:lnSpc>
                <a:spcPct val="100000"/>
              </a:lnSpc>
              <a:spcAft>
                <a:spcPts val="1055"/>
              </a:spcAft>
              <a:defRPr sz="1800">
                <a:latin typeface="Calibri" pitchFamily="34" charset="0"/>
              </a:defRPr>
            </a:lvl3pPr>
            <a:lvl4pPr>
              <a:lnSpc>
                <a:spcPct val="100000"/>
              </a:lnSpc>
              <a:spcAft>
                <a:spcPts val="1055"/>
              </a:spcAft>
              <a:defRPr sz="1700">
                <a:latin typeface="Calibri" pitchFamily="34" charset="0"/>
              </a:defRPr>
            </a:lvl4pPr>
            <a:lvl5pPr>
              <a:lnSpc>
                <a:spcPct val="100000"/>
              </a:lnSpc>
              <a:spcAft>
                <a:spcPts val="1055"/>
              </a:spcAft>
              <a:defRPr sz="150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647" y="751211"/>
            <a:ext cx="8228707" cy="703213"/>
          </a:xfrm>
          <a:noFill/>
        </p:spPr>
        <p:txBody>
          <a:bodyPr/>
          <a:lstStyle>
            <a:lvl1pPr marL="0" indent="0">
              <a:spcAft>
                <a:spcPts val="3375"/>
              </a:spcAft>
              <a:buClr>
                <a:srgbClr val="92A0BA"/>
              </a:buClr>
              <a:buFont typeface="Arial" pitchFamily="34" charset="0"/>
              <a:buChar char="└"/>
              <a:defRPr sz="2200" b="1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2349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47715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5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1055"/>
              </a:spcAft>
              <a:defRPr sz="2200">
                <a:latin typeface="Calibri" pitchFamily="34" charset="0"/>
              </a:defRPr>
            </a:lvl1pPr>
            <a:lvl2pPr>
              <a:lnSpc>
                <a:spcPct val="100000"/>
              </a:lnSpc>
              <a:spcAft>
                <a:spcPts val="1055"/>
              </a:spcAft>
              <a:defRPr sz="2000">
                <a:latin typeface="Calibri" pitchFamily="34" charset="0"/>
              </a:defRPr>
            </a:lvl2pPr>
            <a:lvl3pPr>
              <a:lnSpc>
                <a:spcPct val="100000"/>
              </a:lnSpc>
              <a:spcAft>
                <a:spcPts val="1055"/>
              </a:spcAft>
              <a:defRPr sz="1800">
                <a:latin typeface="Calibri" pitchFamily="34" charset="0"/>
              </a:defRPr>
            </a:lvl3pPr>
            <a:lvl4pPr>
              <a:lnSpc>
                <a:spcPct val="100000"/>
              </a:lnSpc>
              <a:spcAft>
                <a:spcPts val="1055"/>
              </a:spcAft>
              <a:defRPr sz="1700">
                <a:latin typeface="Calibri" pitchFamily="34" charset="0"/>
              </a:defRPr>
            </a:lvl4pPr>
            <a:lvl5pPr>
              <a:lnSpc>
                <a:spcPct val="100000"/>
              </a:lnSpc>
              <a:spcAft>
                <a:spcPts val="1055"/>
              </a:spcAft>
              <a:defRPr sz="150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647" y="751211"/>
            <a:ext cx="8228707" cy="703213"/>
          </a:xfrm>
          <a:noFill/>
        </p:spPr>
        <p:txBody>
          <a:bodyPr/>
          <a:lstStyle>
            <a:lvl1pPr marL="0" indent="0">
              <a:spcAft>
                <a:spcPts val="3375"/>
              </a:spcAft>
              <a:buClr>
                <a:srgbClr val="92A0BA"/>
              </a:buClr>
              <a:buFont typeface="Arial" pitchFamily="34" charset="0"/>
              <a:buChar char="└"/>
              <a:defRPr sz="2200" b="1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30316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47715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5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1055"/>
              </a:spcAft>
              <a:defRPr sz="2200">
                <a:latin typeface="Calibri" pitchFamily="34" charset="0"/>
              </a:defRPr>
            </a:lvl1pPr>
            <a:lvl2pPr>
              <a:lnSpc>
                <a:spcPct val="100000"/>
              </a:lnSpc>
              <a:spcAft>
                <a:spcPts val="1055"/>
              </a:spcAft>
              <a:defRPr sz="2000">
                <a:latin typeface="Calibri" pitchFamily="34" charset="0"/>
              </a:defRPr>
            </a:lvl2pPr>
            <a:lvl3pPr>
              <a:lnSpc>
                <a:spcPct val="100000"/>
              </a:lnSpc>
              <a:spcAft>
                <a:spcPts val="1055"/>
              </a:spcAft>
              <a:defRPr sz="1800">
                <a:latin typeface="Calibri" pitchFamily="34" charset="0"/>
              </a:defRPr>
            </a:lvl3pPr>
            <a:lvl4pPr>
              <a:lnSpc>
                <a:spcPct val="100000"/>
              </a:lnSpc>
              <a:spcAft>
                <a:spcPts val="1055"/>
              </a:spcAft>
              <a:defRPr sz="1700">
                <a:latin typeface="Calibri" pitchFamily="34" charset="0"/>
              </a:defRPr>
            </a:lvl4pPr>
            <a:lvl5pPr>
              <a:lnSpc>
                <a:spcPct val="100000"/>
              </a:lnSpc>
              <a:spcAft>
                <a:spcPts val="1055"/>
              </a:spcAft>
              <a:defRPr sz="150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647" y="751211"/>
            <a:ext cx="8228707" cy="703213"/>
          </a:xfrm>
          <a:noFill/>
        </p:spPr>
        <p:txBody>
          <a:bodyPr/>
          <a:lstStyle>
            <a:lvl1pPr marL="0" indent="0">
              <a:spcAft>
                <a:spcPts val="3375"/>
              </a:spcAft>
              <a:buClr>
                <a:srgbClr val="92A0BA"/>
              </a:buClr>
              <a:buFont typeface="Arial" pitchFamily="34" charset="0"/>
              <a:buChar char="└"/>
              <a:defRPr sz="2200" b="1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0017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62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6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7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1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6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1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305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35635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ECE408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E50F2-1933-4704-B64F-C447B3E025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6324600"/>
            <a:ext cx="2673096" cy="438912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28600" y="304800"/>
            <a:ext cx="0" cy="5867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304800"/>
            <a:ext cx="0" cy="58674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81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88A0BA1B-6F12-43B2-B4C1-FD963D593EE9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ECE408/CS483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ea typeface="Gulim" pitchFamily="34" charset="-127"/>
              </a:rPr>
              <a:t> </a:t>
            </a:r>
            <a:r>
              <a:rPr lang="en-US" sz="3200" dirty="0" smtClean="0">
                <a:ea typeface="Gulim" pitchFamily="34" charset="-127"/>
              </a:rPr>
              <a:t>Applied Parallel Programming</a:t>
            </a:r>
            <a:r>
              <a:rPr lang="en-US" altLang="ko-KR" sz="3600" dirty="0" smtClean="0">
                <a:ea typeface="Gulim" pitchFamily="34" charset="-127"/>
              </a:rPr>
              <a:t/>
            </a:r>
            <a:br>
              <a:rPr lang="en-US" altLang="ko-KR" sz="3600" dirty="0" smtClean="0">
                <a:ea typeface="Gulim" pitchFamily="34" charset="-127"/>
              </a:rPr>
            </a:br>
            <a:r>
              <a:rPr lang="en-US" altLang="ko-KR" sz="3600" dirty="0" smtClean="0">
                <a:ea typeface="Gulim" pitchFamily="34" charset="-127"/>
              </a:rPr>
              <a:t/>
            </a:r>
            <a:br>
              <a:rPr lang="en-US" altLang="ko-KR" sz="3600" dirty="0" smtClean="0"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7: Performance Considerations and GMAC</a:t>
            </a:r>
          </a:p>
        </p:txBody>
      </p:sp>
    </p:spTree>
    <p:extLst>
      <p:ext uri="{BB962C8B-B14F-4D97-AF65-F5344CB8AC3E}">
        <p14:creationId xmlns:p14="http://schemas.microsoft.com/office/powerpoint/2010/main" val="343895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Double-Buffering in Code (I)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219200"/>
            <a:ext cx="8305800" cy="50660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static </a:t>
            </a: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size_t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host_buffer_size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512 * 1024;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main(</a:t>
            </a: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argc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char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[])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{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fd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-1;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struct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stat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file_stat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cudaError_t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cudaStream_t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cuda_stream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void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host_buffer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*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device_buffer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, *active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*passive, *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tmp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*current;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size_t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pending,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transfer_size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timestamp_t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start_time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end_time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bw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argc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&lt; LAST_PARAM)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"Bad argument count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   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Open the file */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fd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open(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[FILE_NAME], O_RDONLY)) &lt; 0)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open %s"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[FILE_NAME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]);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5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Double-Buffering in Code (</a:t>
            </a:r>
            <a:r>
              <a:rPr lang="en-US" dirty="0" smtClean="0"/>
              <a:t>II)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219200"/>
            <a:ext cx="8305800" cy="50660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fstat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fd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&amp;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file_stat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&lt; 0)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read meta data for %s"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[FILE_NAME]);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   /* Create CUDA stream for asynchronous copies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cudaStreamCreate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(&amp;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cuda_stream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FATAL("Unable to create CUDA stream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");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   /* Create CUDA events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cudaEventCreate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(&amp;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active_event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if(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FATAL("Unable to create CUDA event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");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cudaEventCreate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(&amp;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passive_event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if(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FATAL("Unable to create CUDA event");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/* </a:t>
            </a:r>
            <a:r>
              <a:rPr lang="en-US" sz="1600" dirty="0" err="1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Alloc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a big chunk of host pinned memory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cudaHostAlloc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(&amp;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host_buffer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2 *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host_buffer_size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,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                    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cudaHostAllocDefault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allocate host memory"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cudaMalloc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(&amp;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device_buffer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file_stat.st_size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</a:t>
            </a:r>
            <a:endParaRPr lang="en-US" sz="1600" dirty="0" smtClean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   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allocate device memory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Double-Buffering in Code (</a:t>
            </a:r>
            <a:r>
              <a:rPr lang="en-US" dirty="0" smtClean="0"/>
              <a:t>III)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219200"/>
            <a:ext cx="8305800" cy="50660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   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Start transferring */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start_time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get_timestamp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(); </a:t>
            </a:r>
            <a:endParaRPr lang="en-US" sz="1600" dirty="0" smtClean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  /* Queue </a:t>
            </a:r>
            <a:r>
              <a:rPr lang="en-US" sz="1600" dirty="0" err="1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dummmy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first event */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cudaEventRecord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active_event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cuda_stream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if(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FATAL("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UNable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to queue CUDA event");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active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host_buffer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 </a:t>
            </a:r>
            <a:endParaRPr lang="en-US" sz="1600" dirty="0" smtClean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passive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= (uint8_t *)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host_buffer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+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host_buffer_size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current =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device_buffer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; pending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file_stat.st_size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while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(pending &gt; 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0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{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      /* Make sure CUDA is not using the buffer */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cudaEventSynchronize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active_event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if(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FATAL("Unable to wait for event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");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transfer_size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(pending &gt;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host_buffer_size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? </a:t>
            </a:r>
            <a:endParaRPr lang="en-US" sz="1600" dirty="0" smtClean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               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host_buffer_size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: pending;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(read(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fd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active,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transfer_size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&lt;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transfer_size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   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read data from %s"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[FILE_NAME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]);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Double-Buffering in Code </a:t>
            </a:r>
            <a:r>
              <a:rPr lang="en-US" dirty="0" smtClean="0"/>
              <a:t>(and IV)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219200"/>
            <a:ext cx="8305800" cy="477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      /* Send data to the device asynchronously */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cudaMemcpyAsync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(current, active,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transfer_size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                       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cudaMemcpyHostToDevice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cuda_stream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if(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   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copy data to device memory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       /* Record event to know when the buffer is idle */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cudaEventRecord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active_event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cuda_stream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if(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FATAL("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UNable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to queue CUDA event");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       /* Update counters and buffers */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pending -=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transfer_size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current = (uint8_t *)current +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transfer_size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tmp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active; active = passive; passive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tmp_event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active_event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active_event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passive_event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passive_event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tmp_event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}    </a:t>
            </a:r>
          </a:p>
        </p:txBody>
      </p:sp>
    </p:spTree>
    <p:extLst>
      <p:ext uri="{BB962C8B-B14F-4D97-AF65-F5344CB8AC3E}">
        <p14:creationId xmlns:p14="http://schemas.microsoft.com/office/powerpoint/2010/main" val="284523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Double-Buffering in Code </a:t>
            </a:r>
            <a:r>
              <a:rPr lang="en-US" dirty="0" smtClean="0"/>
              <a:t>(and IV)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219200"/>
            <a:ext cx="8305800" cy="50660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cudaStreamSynchronize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cuda_stream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wait for device"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end_time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get_timestamp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();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bw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1.0f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file_stat.st_size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/ 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end_time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-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start_time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fprintf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stdout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"%d bytes in %f </a:t>
            </a:r>
            <a:r>
              <a:rPr lang="en-US" sz="1600" dirty="0" err="1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msec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: %f </a:t>
            </a:r>
            <a:r>
              <a:rPr lang="en-US" sz="1600" dirty="0" err="1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MBps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\n"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file_stat.st_size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    1e-3f * 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end_time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-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start_time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bw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cudaFree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device_buffer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free device memory"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cudaFreeHost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host_buffer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free host memory"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close(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fd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return 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0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}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0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of Double-Buffering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442767"/>
              </p:ext>
            </p:extLst>
          </p:nvPr>
        </p:nvGraphicFramePr>
        <p:xfrm>
          <a:off x="381000" y="1219200"/>
          <a:ext cx="83058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9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Reading Data From Files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Double Buffering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GMAC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GMAC Memory Model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Unified CPU / GPU virtual address space</a:t>
            </a:r>
          </a:p>
          <a:p>
            <a:pPr eaLnBrk="1" hangingPunct="1"/>
            <a:r>
              <a:rPr lang="en-US" smtClean="0"/>
              <a:t>Asymmetric address space visibility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430338" y="3708400"/>
            <a:ext cx="1416050" cy="1387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CPU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62350" y="3014663"/>
            <a:ext cx="1781175" cy="31115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2800" dirty="0"/>
              <a:t>Memory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89625" y="3708400"/>
            <a:ext cx="1416050" cy="13874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GPU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62350" y="3360738"/>
            <a:ext cx="1781175" cy="69373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3562350" y="4748213"/>
            <a:ext cx="1781175" cy="69373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/>
          </a:p>
        </p:txBody>
      </p:sp>
      <p:cxnSp>
        <p:nvCxnSpPr>
          <p:cNvPr id="15" name="Shape 14"/>
          <p:cNvCxnSpPr>
            <a:stCxn id="6" idx="1"/>
            <a:endCxn id="7" idx="3"/>
          </p:cNvCxnSpPr>
          <p:nvPr/>
        </p:nvCxnSpPr>
        <p:spPr>
          <a:xfrm rot="10800000">
            <a:off x="5343525" y="3708400"/>
            <a:ext cx="546100" cy="693738"/>
          </a:xfrm>
          <a:prstGeom prst="curvedConnector3">
            <a:avLst>
              <a:gd name="adj1" fmla="val 50000"/>
            </a:avLst>
          </a:prstGeom>
          <a:ln>
            <a:prstDash val="dash"/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hape 14"/>
          <p:cNvCxnSpPr>
            <a:endCxn id="7" idx="1"/>
          </p:cNvCxnSpPr>
          <p:nvPr/>
        </p:nvCxnSpPr>
        <p:spPr>
          <a:xfrm flipV="1">
            <a:off x="2846388" y="3708400"/>
            <a:ext cx="715962" cy="693738"/>
          </a:xfrm>
          <a:prstGeom prst="curvedConnector3">
            <a:avLst>
              <a:gd name="adj1" fmla="val 50000"/>
            </a:avLst>
          </a:prstGeom>
          <a:ln w="4445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hape 14"/>
          <p:cNvCxnSpPr>
            <a:endCxn id="8" idx="1"/>
          </p:cNvCxnSpPr>
          <p:nvPr/>
        </p:nvCxnSpPr>
        <p:spPr>
          <a:xfrm>
            <a:off x="2846388" y="4402138"/>
            <a:ext cx="715962" cy="693737"/>
          </a:xfrm>
          <a:prstGeom prst="curvedConnector3">
            <a:avLst>
              <a:gd name="adj1" fmla="val 50000"/>
            </a:avLst>
          </a:prstGeom>
          <a:ln w="4445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ounded Rectangular Callout 22"/>
          <p:cNvSpPr/>
          <p:nvPr/>
        </p:nvSpPr>
        <p:spPr>
          <a:xfrm>
            <a:off x="5889625" y="2598738"/>
            <a:ext cx="1962150" cy="762000"/>
          </a:xfrm>
          <a:prstGeom prst="wedgeRoundRectCallout">
            <a:avLst>
              <a:gd name="adj1" fmla="val -78108"/>
              <a:gd name="adj2" fmla="val 5484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Shared Data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1430338" y="5441950"/>
            <a:ext cx="1962150" cy="762000"/>
          </a:xfrm>
          <a:prstGeom prst="wedgeRoundRectCallout">
            <a:avLst>
              <a:gd name="adj1" fmla="val 57269"/>
              <a:gd name="adj2" fmla="val -79126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CPU Data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5B777-1486-47AC-85BC-518F988AA81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ECE408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1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ADSM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Implicit acquire / release primitives at accelerator call / return </a:t>
            </a:r>
            <a:r>
              <a:rPr lang="en-US" dirty="0" smtClean="0"/>
              <a:t>boundaries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948391" y="3076874"/>
            <a:ext cx="1307183" cy="122732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>
                <a:solidFill>
                  <a:srgbClr val="FFFFFF"/>
                </a:solidFill>
                <a:ea typeface="Arial" charset="0"/>
                <a:cs typeface="Arial" charset="0"/>
              </a:rPr>
              <a:t>CPU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378374" y="3077668"/>
            <a:ext cx="1307183" cy="12273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 dirty="0" smtClean="0">
                <a:solidFill>
                  <a:srgbClr val="FFFFFF"/>
                </a:solidFill>
                <a:ea typeface="Arial" charset="0"/>
                <a:cs typeface="Arial" charset="0"/>
              </a:rPr>
              <a:t>GPU</a:t>
            </a:r>
            <a:endParaRPr lang="en-US" sz="1800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62967" y="2772074"/>
            <a:ext cx="1106078" cy="6694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cxnSp>
        <p:nvCxnSpPr>
          <p:cNvPr id="7" name="Curved Connector 6"/>
          <p:cNvCxnSpPr>
            <a:cxnSpLocks noChangeShapeType="1"/>
            <a:stCxn id="4" idx="0"/>
            <a:endCxn id="5" idx="0"/>
          </p:cNvCxnSpPr>
          <p:nvPr/>
        </p:nvCxnSpPr>
        <p:spPr bwMode="auto">
          <a:xfrm rot="16200000" flipH="1">
            <a:off x="2816577" y="1862280"/>
            <a:ext cx="794" cy="2429983"/>
          </a:xfrm>
          <a:prstGeom prst="curvedConnector3">
            <a:avLst>
              <a:gd name="adj1" fmla="val -71080982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8" name="Rounded Rectangle 7"/>
          <p:cNvSpPr/>
          <p:nvPr/>
        </p:nvSpPr>
        <p:spPr bwMode="auto">
          <a:xfrm>
            <a:off x="4685557" y="4786772"/>
            <a:ext cx="1368240" cy="122812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>
                <a:solidFill>
                  <a:srgbClr val="FFFFFF"/>
                </a:solidFill>
                <a:ea typeface="Arial" charset="0"/>
                <a:cs typeface="Arial" charset="0"/>
              </a:rPr>
              <a:t>CPU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054483" y="4786772"/>
            <a:ext cx="1368240" cy="122812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 dirty="0" smtClean="0">
                <a:solidFill>
                  <a:srgbClr val="FFFFFF"/>
                </a:solidFill>
                <a:ea typeface="Arial" charset="0"/>
                <a:cs typeface="Arial" charset="0"/>
              </a:rPr>
              <a:t>GPU</a:t>
            </a:r>
            <a:endParaRPr lang="en-US" sz="1800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579181" y="4481971"/>
            <a:ext cx="1157742" cy="66988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cxnSp>
        <p:nvCxnSpPr>
          <p:cNvPr id="11" name="Curved Connector 10"/>
          <p:cNvCxnSpPr>
            <a:cxnSpLocks noChangeShapeType="1"/>
            <a:stCxn id="9" idx="0"/>
            <a:endCxn id="8" idx="0"/>
          </p:cNvCxnSpPr>
          <p:nvPr/>
        </p:nvCxnSpPr>
        <p:spPr bwMode="auto">
          <a:xfrm rot="16200000" flipV="1">
            <a:off x="6554140" y="3602309"/>
            <a:ext cx="1588" cy="2368926"/>
          </a:xfrm>
          <a:prstGeom prst="curvedConnector3">
            <a:avLst>
              <a:gd name="adj1" fmla="val 36459824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519B-B1E2-4752-9CAD-6CA66FB8CB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5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9336E-6 3.70199E-7 L 0.12923 -0.0016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7306E-7 1.80472E-7 L -0.12472 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GMAC Memory API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41425"/>
            <a:ext cx="8229600" cy="307975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mtClean="0"/>
              <a:t>Memory allocation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>
                <a:solidFill>
                  <a:schemeClr val="accent2"/>
                </a:solidFill>
                <a:latin typeface="Lucida Console" charset="0"/>
                <a:ea typeface="Lucida Console" charset="0"/>
                <a:cs typeface="Lucida Console" charset="0"/>
              </a:rPr>
              <a:t>gmacError_t gmacMalloc(void **ptr, size_t size)</a:t>
            </a:r>
            <a:endParaRPr lang="en-US" sz="200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smtClean="0"/>
              <a:t>Allocated memory address (returned by reference)</a:t>
            </a:r>
          </a:p>
          <a:p>
            <a:pPr lvl="1" eaLnBrk="1" hangingPunct="1"/>
            <a:r>
              <a:rPr lang="en-US" smtClean="0"/>
              <a:t>Gets the size of the data to be allocated</a:t>
            </a:r>
          </a:p>
          <a:p>
            <a:pPr lvl="1" eaLnBrk="1" hangingPunct="1"/>
            <a:r>
              <a:rPr lang="en-US" smtClean="0"/>
              <a:t>Error code, </a:t>
            </a:r>
            <a:r>
              <a:rPr lang="en-US" sz="2000" smtClean="0">
                <a:solidFill>
                  <a:srgbClr val="C0504D"/>
                </a:solidFill>
                <a:latin typeface="Lucida Console" charset="0"/>
                <a:ea typeface="Lucida Console" charset="0"/>
                <a:cs typeface="Lucida Console" charset="0"/>
              </a:rPr>
              <a:t>gmacSuccess</a:t>
            </a:r>
            <a:r>
              <a:rPr lang="en-US" smtClean="0"/>
              <a:t> if no error</a:t>
            </a:r>
          </a:p>
          <a:p>
            <a:pPr eaLnBrk="1" hangingPunct="1"/>
            <a:r>
              <a:rPr lang="en-US" smtClean="0"/>
              <a:t>Example usage</a:t>
            </a:r>
          </a:p>
          <a:p>
            <a:pPr eaLnBrk="1" hangingPunct="1">
              <a:buFont typeface="Arial" charset="0"/>
              <a:buNone/>
            </a:pPr>
            <a:endParaRPr lang="en-US" sz="2000" smtClean="0">
              <a:latin typeface="Lucida Console" charset="0"/>
              <a:ea typeface="Lucida Console" charset="0"/>
              <a:cs typeface="Lucida Console" charset="0"/>
            </a:endParaRPr>
          </a:p>
          <a:p>
            <a:pPr eaLnBrk="1" hangingPunct="1">
              <a:buFont typeface="Arial" charset="0"/>
              <a:buNone/>
            </a:pPr>
            <a:endParaRPr lang="en-US" sz="2000" smtClean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457200" y="4291977"/>
            <a:ext cx="8229600" cy="203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#include &lt;</a:t>
            </a:r>
            <a:r>
              <a:rPr lang="en-US" sz="1400" dirty="0" err="1" smtClean="0">
                <a:latin typeface="Lucida Console" charset="0"/>
                <a:ea typeface="Lucida Console" charset="0"/>
                <a:cs typeface="Lucida Console" charset="0"/>
              </a:rPr>
              <a:t>gmac</a:t>
            </a:r>
            <a:r>
              <a:rPr lang="en-US" sz="1400" dirty="0" smtClean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US" sz="1400" dirty="0" err="1" smtClean="0">
                <a:latin typeface="Lucida Console" charset="0"/>
                <a:ea typeface="Lucida Console" charset="0"/>
                <a:cs typeface="Lucida Console" charset="0"/>
              </a:rPr>
              <a:t>cuda.h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  <a:p>
            <a:endParaRPr lang="en-US" sz="14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int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main(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int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argc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, char *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argv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[]) {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  float *foo = NULL;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  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gmacError_t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error;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  if((</a:t>
            </a:r>
            <a:r>
              <a:rPr lang="en-US" sz="14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error = </a:t>
            </a:r>
            <a:r>
              <a:rPr lang="en-US" sz="1400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gmacMalloc</a:t>
            </a:r>
            <a:r>
              <a:rPr lang="en-US" sz="14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((void **)&amp;foo, FOO_SIZE)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) != 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gmacSuccess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)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     FATAL(“Error allocating memory %s”, 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gmacErrorString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(error));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  . . .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5B777-1486-47AC-85BC-518F988AA8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ECE408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Reading Data From Files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Double Buffering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GMAC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GMAC Memory API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41425"/>
            <a:ext cx="8229600" cy="2568575"/>
          </a:xfrm>
        </p:spPr>
        <p:txBody>
          <a:bodyPr/>
          <a:lstStyle/>
          <a:p>
            <a:pPr eaLnBrk="1" hangingPunct="1"/>
            <a:r>
              <a:rPr lang="en-US" smtClean="0"/>
              <a:t>Memory release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>
                <a:solidFill>
                  <a:schemeClr val="accent2"/>
                </a:solidFill>
                <a:latin typeface="Lucida Console" charset="0"/>
                <a:ea typeface="Lucida Console" charset="0"/>
                <a:cs typeface="Lucida Console" charset="0"/>
              </a:rPr>
              <a:t>gmacError_t gmacFree(void *ptr)</a:t>
            </a:r>
            <a:endParaRPr lang="en-US" sz="200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smtClean="0"/>
              <a:t>Memory address to be release</a:t>
            </a:r>
          </a:p>
          <a:p>
            <a:pPr lvl="1" eaLnBrk="1" hangingPunct="1"/>
            <a:r>
              <a:rPr lang="en-US" smtClean="0"/>
              <a:t>Error code, </a:t>
            </a:r>
            <a:r>
              <a:rPr lang="en-US" sz="2000" smtClean="0">
                <a:solidFill>
                  <a:srgbClr val="C0504D"/>
                </a:solidFill>
                <a:latin typeface="Lucida Console" charset="0"/>
                <a:ea typeface="Lucida Console" charset="0"/>
                <a:cs typeface="Lucida Console" charset="0"/>
              </a:rPr>
              <a:t>gmacSuccess</a:t>
            </a:r>
            <a:r>
              <a:rPr lang="en-US" smtClean="0"/>
              <a:t> if no error</a:t>
            </a:r>
          </a:p>
          <a:p>
            <a:pPr eaLnBrk="1" hangingPunct="1"/>
            <a:r>
              <a:rPr lang="en-US" smtClean="0"/>
              <a:t>Example usage</a:t>
            </a:r>
          </a:p>
          <a:p>
            <a:pPr eaLnBrk="1" hangingPunct="1">
              <a:buFont typeface="Arial" charset="0"/>
              <a:buNone/>
            </a:pPr>
            <a:endParaRPr lang="en-US" sz="2000" smtClean="0">
              <a:latin typeface="Lucida Console" charset="0"/>
              <a:ea typeface="Lucida Console" charset="0"/>
              <a:cs typeface="Lucida Console" charset="0"/>
            </a:endParaRPr>
          </a:p>
          <a:p>
            <a:pPr eaLnBrk="1" hangingPunct="1">
              <a:buFont typeface="Arial" charset="0"/>
              <a:buNone/>
            </a:pPr>
            <a:endParaRPr lang="en-US" sz="2000" smtClean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457200" y="3810000"/>
            <a:ext cx="8229600" cy="2247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#include &lt;</a:t>
            </a:r>
            <a:r>
              <a:rPr lang="en-US" sz="1400" dirty="0" err="1" smtClean="0">
                <a:latin typeface="Lucida Console" charset="0"/>
                <a:ea typeface="Lucida Console" charset="0"/>
                <a:cs typeface="Lucida Console" charset="0"/>
              </a:rPr>
              <a:t>gmac</a:t>
            </a:r>
            <a:r>
              <a:rPr lang="en-US" sz="1400" dirty="0" smtClean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US" sz="1400" dirty="0" err="1" smtClean="0">
                <a:latin typeface="Lucida Console" charset="0"/>
                <a:ea typeface="Lucida Console" charset="0"/>
                <a:cs typeface="Lucida Console" charset="0"/>
              </a:rPr>
              <a:t>cuda.h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  <a:p>
            <a:endParaRPr lang="en-US" sz="14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int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main(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int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argc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, char *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argv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[]) {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  float *foo = NULL;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  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gmacError_t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error;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  if((error = 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gmacMalloc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((void **)&amp;foo, FOO_SIZE)) != 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gmacSuccess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)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     FATAL(“Error allocating memory %s”, </a:t>
            </a:r>
            <a:r>
              <a:rPr lang="en-US" sz="1400" dirty="0" err="1">
                <a:latin typeface="Lucida Console" charset="0"/>
                <a:ea typeface="Lucida Console" charset="0"/>
                <a:cs typeface="Lucida Console" charset="0"/>
              </a:rPr>
              <a:t>gmacErrorString</a:t>
            </a:r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(error));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  . . .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   </a:t>
            </a:r>
            <a:r>
              <a:rPr lang="en-US" sz="1400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gmacFree</a:t>
            </a:r>
            <a:r>
              <a:rPr lang="en-US" sz="14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(foo);</a:t>
            </a:r>
          </a:p>
          <a:p>
            <a:r>
              <a:rPr lang="en-US" sz="1400" dirty="0">
                <a:latin typeface="Lucida Console" charset="0"/>
                <a:ea typeface="Lucida Console" charset="0"/>
                <a:cs typeface="Lucida Console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5B777-1486-47AC-85BC-518F988AA81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ECE408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ADSM Eager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Asynchronous data transfers while the CPU computes</a:t>
            </a:r>
          </a:p>
          <a:p>
            <a:r>
              <a:rPr lang="en-US" sz="2400" dirty="0"/>
              <a:t>Optimized data </a:t>
            </a:r>
            <a:r>
              <a:rPr lang="en-US" sz="2400" dirty="0" smtClean="0"/>
              <a:t>transfers:</a:t>
            </a:r>
          </a:p>
          <a:p>
            <a:pPr lvl="1"/>
            <a:r>
              <a:rPr lang="en-US" sz="2000" dirty="0" smtClean="0"/>
              <a:t>Memory block granularity</a:t>
            </a:r>
          </a:p>
          <a:p>
            <a:pPr lvl="1"/>
            <a:r>
              <a:rPr lang="en-US" sz="2000" dirty="0" smtClean="0"/>
              <a:t>Avoid copies on Integrated GPU Systems</a:t>
            </a:r>
            <a:endParaRPr lang="en-US" sz="20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858000" y="4724400"/>
            <a:ext cx="1447800" cy="1219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FFFFFF"/>
                </a:solidFill>
                <a:ea typeface="Arial" charset="0"/>
                <a:cs typeface="Arial" charset="0"/>
              </a:rPr>
              <a:t>GPU</a:t>
            </a:r>
            <a:endParaRPr lang="en-US" sz="2800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90800" y="3124200"/>
            <a:ext cx="1524000" cy="2819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b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>
                <a:solidFill>
                  <a:srgbClr val="FFFFFF"/>
                </a:solidFill>
                <a:ea typeface="Arial" charset="0"/>
                <a:cs typeface="Arial" charset="0"/>
              </a:rPr>
              <a:t>System</a:t>
            </a:r>
          </a:p>
          <a:p>
            <a:pPr algn="ctr">
              <a:defRPr/>
            </a:pPr>
            <a:r>
              <a:rPr lang="en-US" sz="1800">
                <a:solidFill>
                  <a:srgbClr val="FFFFFF"/>
                </a:solidFill>
                <a:ea typeface="Arial" charset="0"/>
                <a:cs typeface="Arial" charset="0"/>
              </a:rPr>
              <a:t>Memory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57800" y="3124200"/>
            <a:ext cx="1524000" cy="2819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b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>
                <a:solidFill>
                  <a:srgbClr val="FFFFFF"/>
                </a:solidFill>
                <a:ea typeface="Arial" charset="0"/>
                <a:cs typeface="Arial" charset="0"/>
              </a:rPr>
              <a:t>Accelerator</a:t>
            </a:r>
          </a:p>
          <a:p>
            <a:pPr algn="ctr">
              <a:defRPr/>
            </a:pPr>
            <a:r>
              <a:rPr lang="en-US" sz="1800">
                <a:solidFill>
                  <a:srgbClr val="FFFFFF"/>
                </a:solidFill>
                <a:ea typeface="Arial" charset="0"/>
                <a:cs typeface="Arial" charset="0"/>
              </a:rPr>
              <a:t>Memory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34000" y="3733800"/>
            <a:ext cx="13716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66800" y="4724400"/>
            <a:ext cx="1447800" cy="1219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800">
                <a:solidFill>
                  <a:srgbClr val="FFFFFF"/>
                </a:solidFill>
                <a:ea typeface="Arial" charset="0"/>
                <a:cs typeface="Arial" charset="0"/>
              </a:rPr>
              <a:t>CPU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67000" y="3733800"/>
            <a:ext cx="13716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grpSp>
        <p:nvGrpSpPr>
          <p:cNvPr id="10" name="Group 13"/>
          <p:cNvGrpSpPr>
            <a:grpSpLocks noChangeAspect="1"/>
          </p:cNvGrpSpPr>
          <p:nvPr/>
        </p:nvGrpSpPr>
        <p:grpSpPr bwMode="auto">
          <a:xfrm>
            <a:off x="1143000" y="4114800"/>
            <a:ext cx="533400" cy="533400"/>
            <a:chOff x="930" y="1434"/>
            <a:chExt cx="793" cy="793"/>
          </a:xfrm>
        </p:grpSpPr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930" y="1434"/>
              <a:ext cx="793" cy="793"/>
            </a:xfrm>
            <a:prstGeom prst="ellipse">
              <a:avLst/>
            </a:prstGeom>
            <a:noFill/>
            <a:ln w="25400">
              <a:solidFill>
                <a:srgbClr val="4D4D4D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 charset="0"/>
              </a:endParaRPr>
            </a:p>
          </p:txBody>
        </p:sp>
        <p:cxnSp>
          <p:nvCxnSpPr>
            <p:cNvPr id="12" name="AutoShape 15"/>
            <p:cNvCxnSpPr>
              <a:cxnSpLocks noChangeShapeType="1"/>
            </p:cNvCxnSpPr>
            <p:nvPr/>
          </p:nvCxnSpPr>
          <p:spPr bwMode="auto">
            <a:xfrm flipV="1">
              <a:off x="1326" y="1473"/>
              <a:ext cx="0" cy="363"/>
            </a:xfrm>
            <a:prstGeom prst="straightConnector1">
              <a:avLst/>
            </a:prstGeom>
            <a:noFill/>
            <a:ln w="25400">
              <a:solidFill>
                <a:srgbClr val="4D4D4D"/>
              </a:solidFill>
              <a:round/>
              <a:headEnd/>
              <a:tailEnd/>
            </a:ln>
          </p:spPr>
        </p:cxnSp>
      </p:grpSp>
      <p:cxnSp>
        <p:nvCxnSpPr>
          <p:cNvPr id="13" name="Curved Connector 12"/>
          <p:cNvCxnSpPr>
            <a:cxnSpLocks noChangeShapeType="1"/>
            <a:stCxn id="9" idx="0"/>
            <a:endCxn id="7" idx="0"/>
          </p:cNvCxnSpPr>
          <p:nvPr/>
        </p:nvCxnSpPr>
        <p:spPr bwMode="auto">
          <a:xfrm rot="5400000" flipH="1" flipV="1">
            <a:off x="4686300" y="2400301"/>
            <a:ext cx="3175" cy="2667000"/>
          </a:xfrm>
          <a:prstGeom prst="curvedConnector3">
            <a:avLst>
              <a:gd name="adj1" fmla="val 14395468"/>
            </a:avLst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grpSp>
        <p:nvGrpSpPr>
          <p:cNvPr id="14" name="Group 27"/>
          <p:cNvGrpSpPr>
            <a:grpSpLocks noChangeAspect="1"/>
          </p:cNvGrpSpPr>
          <p:nvPr/>
        </p:nvGrpSpPr>
        <p:grpSpPr bwMode="auto">
          <a:xfrm>
            <a:off x="7620000" y="4114800"/>
            <a:ext cx="533400" cy="533400"/>
            <a:chOff x="930" y="1434"/>
            <a:chExt cx="793" cy="793"/>
          </a:xfrm>
        </p:grpSpPr>
        <p:sp>
          <p:nvSpPr>
            <p:cNvPr id="15" name="Oval 28"/>
            <p:cNvSpPr>
              <a:spLocks noChangeArrowheads="1"/>
            </p:cNvSpPr>
            <p:nvPr/>
          </p:nvSpPr>
          <p:spPr bwMode="auto">
            <a:xfrm>
              <a:off x="930" y="1434"/>
              <a:ext cx="793" cy="793"/>
            </a:xfrm>
            <a:prstGeom prst="ellipse">
              <a:avLst/>
            </a:prstGeom>
            <a:noFill/>
            <a:ln w="25400">
              <a:solidFill>
                <a:srgbClr val="4D4D4D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 charset="0"/>
              </a:endParaRPr>
            </a:p>
          </p:txBody>
        </p:sp>
        <p:cxnSp>
          <p:nvCxnSpPr>
            <p:cNvPr id="16" name="AutoShape 15"/>
            <p:cNvCxnSpPr>
              <a:cxnSpLocks noChangeShapeType="1"/>
            </p:cNvCxnSpPr>
            <p:nvPr/>
          </p:nvCxnSpPr>
          <p:spPr bwMode="auto">
            <a:xfrm flipV="1">
              <a:off x="1326" y="1473"/>
              <a:ext cx="0" cy="363"/>
            </a:xfrm>
            <a:prstGeom prst="straightConnector1">
              <a:avLst/>
            </a:prstGeom>
            <a:noFill/>
            <a:ln w="25400">
              <a:solidFill>
                <a:srgbClr val="4D4D4D"/>
              </a:solidFill>
              <a:round/>
              <a:headEnd/>
              <a:tailEnd/>
            </a:ln>
          </p:spPr>
        </p:cxnSp>
      </p:grpSp>
      <p:cxnSp>
        <p:nvCxnSpPr>
          <p:cNvPr id="17" name="Curved Connector 16"/>
          <p:cNvCxnSpPr>
            <a:cxnSpLocks noChangeShapeType="1"/>
            <a:stCxn id="7" idx="2"/>
            <a:endCxn id="9" idx="2"/>
          </p:cNvCxnSpPr>
          <p:nvPr/>
        </p:nvCxnSpPr>
        <p:spPr bwMode="auto">
          <a:xfrm rot="5400000">
            <a:off x="4686300" y="2933701"/>
            <a:ext cx="3175" cy="2667000"/>
          </a:xfrm>
          <a:prstGeom prst="curvedConnector3">
            <a:avLst>
              <a:gd name="adj1" fmla="val 14395468"/>
            </a:avLst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8" name="Rounded Rectangle 17"/>
          <p:cNvSpPr/>
          <p:nvPr/>
        </p:nvSpPr>
        <p:spPr>
          <a:xfrm>
            <a:off x="2667000" y="3733800"/>
            <a:ext cx="1371600" cy="533400"/>
          </a:xfrm>
          <a:prstGeom prst="round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519B-B1E2-4752-9CAD-6CA66FB8CB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9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9" grpId="2" animBg="1"/>
      <p:bldP spid="18" grpId="0" animBg="1"/>
      <p:bldP spid="1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ADSM Coherence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743200"/>
          </a:xfrm>
        </p:spPr>
        <p:txBody>
          <a:bodyPr/>
          <a:lstStyle/>
          <a:p>
            <a:r>
              <a:rPr lang="en-US" dirty="0" smtClean="0"/>
              <a:t>Only meaningful for the CPU</a:t>
            </a:r>
          </a:p>
          <a:p>
            <a:r>
              <a:rPr lang="en-US" dirty="0" smtClean="0"/>
              <a:t>Three state protocol:</a:t>
            </a:r>
          </a:p>
          <a:p>
            <a:pPr lvl="1"/>
            <a:r>
              <a:rPr lang="en-US" dirty="0"/>
              <a:t>Modified: data in the in the CPU</a:t>
            </a:r>
          </a:p>
          <a:p>
            <a:pPr lvl="1"/>
            <a:r>
              <a:rPr lang="en-US" dirty="0"/>
              <a:t>Shared: data is in both, CPU and GPU</a:t>
            </a:r>
          </a:p>
          <a:p>
            <a:pPr lvl="1"/>
            <a:r>
              <a:rPr lang="en-US" dirty="0" smtClean="0"/>
              <a:t>Invalid: data is in the GPU</a:t>
            </a:r>
          </a:p>
        </p:txBody>
      </p:sp>
      <p:sp>
        <p:nvSpPr>
          <p:cNvPr id="4" name="Oval 3"/>
          <p:cNvSpPr/>
          <p:nvPr/>
        </p:nvSpPr>
        <p:spPr>
          <a:xfrm>
            <a:off x="4005470" y="5080840"/>
            <a:ext cx="7620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086600" y="5432994"/>
            <a:ext cx="7620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6" name="Oval 5"/>
          <p:cNvSpPr/>
          <p:nvPr/>
        </p:nvSpPr>
        <p:spPr>
          <a:xfrm>
            <a:off x="5334000" y="3733800"/>
            <a:ext cx="7620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</a:p>
        </p:txBody>
      </p:sp>
      <p:cxnSp>
        <p:nvCxnSpPr>
          <p:cNvPr id="118" name="Straight Arrow Connector 117"/>
          <p:cNvCxnSpPr>
            <a:endCxn id="126" idx="1"/>
          </p:cNvCxnSpPr>
          <p:nvPr/>
        </p:nvCxnSpPr>
        <p:spPr>
          <a:xfrm>
            <a:off x="828261" y="5461840"/>
            <a:ext cx="848139" cy="8328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125" idx="1"/>
          </p:cNvCxnSpPr>
          <p:nvPr/>
        </p:nvCxnSpPr>
        <p:spPr>
          <a:xfrm>
            <a:off x="828261" y="4896766"/>
            <a:ext cx="848139" cy="1481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122" idx="1"/>
          </p:cNvCxnSpPr>
          <p:nvPr/>
        </p:nvCxnSpPr>
        <p:spPr>
          <a:xfrm>
            <a:off x="828261" y="4352992"/>
            <a:ext cx="848139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27" idx="1"/>
          </p:cNvCxnSpPr>
          <p:nvPr/>
        </p:nvCxnSpPr>
        <p:spPr>
          <a:xfrm>
            <a:off x="828261" y="6028757"/>
            <a:ext cx="848139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1676400" y="416832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Read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76400" y="472691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Write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676400" y="52855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Invalidate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676400" y="584409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Flush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4386470" y="4114800"/>
            <a:ext cx="947530" cy="950913"/>
          </a:xfrm>
          <a:custGeom>
            <a:avLst/>
            <a:gdLst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21920 w 1280160"/>
              <a:gd name="connsiteY2" fmla="*/ 487711 h 629951"/>
              <a:gd name="connsiteX3" fmla="*/ 304800 w 1280160"/>
              <a:gd name="connsiteY3" fmla="*/ 345471 h 629951"/>
              <a:gd name="connsiteX4" fmla="*/ 487680 w 1280160"/>
              <a:gd name="connsiteY4" fmla="*/ 254031 h 629951"/>
              <a:gd name="connsiteX5" fmla="*/ 538480 w 1280160"/>
              <a:gd name="connsiteY5" fmla="*/ 213391 h 629951"/>
              <a:gd name="connsiteX6" fmla="*/ 568960 w 1280160"/>
              <a:gd name="connsiteY6" fmla="*/ 182911 h 629951"/>
              <a:gd name="connsiteX7" fmla="*/ 599440 w 1280160"/>
              <a:gd name="connsiteY7" fmla="*/ 172751 h 629951"/>
              <a:gd name="connsiteX8" fmla="*/ 680720 w 1280160"/>
              <a:gd name="connsiteY8" fmla="*/ 132111 h 629951"/>
              <a:gd name="connsiteX9" fmla="*/ 741680 w 1280160"/>
              <a:gd name="connsiteY9" fmla="*/ 101631 h 629951"/>
              <a:gd name="connsiteX10" fmla="*/ 802640 w 1280160"/>
              <a:gd name="connsiteY10" fmla="*/ 71151 h 629951"/>
              <a:gd name="connsiteX11" fmla="*/ 883920 w 1280160"/>
              <a:gd name="connsiteY11" fmla="*/ 60991 h 629951"/>
              <a:gd name="connsiteX12" fmla="*/ 914400 w 1280160"/>
              <a:gd name="connsiteY12" fmla="*/ 50831 h 629951"/>
              <a:gd name="connsiteX13" fmla="*/ 955040 w 1280160"/>
              <a:gd name="connsiteY13" fmla="*/ 40671 h 629951"/>
              <a:gd name="connsiteX14" fmla="*/ 1005840 w 1280160"/>
              <a:gd name="connsiteY14" fmla="*/ 20351 h 629951"/>
              <a:gd name="connsiteX15" fmla="*/ 1036320 w 1280160"/>
              <a:gd name="connsiteY15" fmla="*/ 10191 h 629951"/>
              <a:gd name="connsiteX16" fmla="*/ 1280160 w 1280160"/>
              <a:gd name="connsiteY16" fmla="*/ 31 h 629951"/>
              <a:gd name="connsiteX0" fmla="*/ 0 w 1280160"/>
              <a:gd name="connsiteY0" fmla="*/ 629951 h 635610"/>
              <a:gd name="connsiteX1" fmla="*/ 0 w 1280160"/>
              <a:gd name="connsiteY1" fmla="*/ 629951 h 635610"/>
              <a:gd name="connsiteX2" fmla="*/ 182880 w 1280160"/>
              <a:gd name="connsiteY2" fmla="*/ 609631 h 635610"/>
              <a:gd name="connsiteX3" fmla="*/ 304800 w 1280160"/>
              <a:gd name="connsiteY3" fmla="*/ 345471 h 635610"/>
              <a:gd name="connsiteX4" fmla="*/ 487680 w 1280160"/>
              <a:gd name="connsiteY4" fmla="*/ 254031 h 635610"/>
              <a:gd name="connsiteX5" fmla="*/ 538480 w 1280160"/>
              <a:gd name="connsiteY5" fmla="*/ 213391 h 635610"/>
              <a:gd name="connsiteX6" fmla="*/ 568960 w 1280160"/>
              <a:gd name="connsiteY6" fmla="*/ 182911 h 635610"/>
              <a:gd name="connsiteX7" fmla="*/ 599440 w 1280160"/>
              <a:gd name="connsiteY7" fmla="*/ 172751 h 635610"/>
              <a:gd name="connsiteX8" fmla="*/ 680720 w 1280160"/>
              <a:gd name="connsiteY8" fmla="*/ 132111 h 635610"/>
              <a:gd name="connsiteX9" fmla="*/ 741680 w 1280160"/>
              <a:gd name="connsiteY9" fmla="*/ 101631 h 635610"/>
              <a:gd name="connsiteX10" fmla="*/ 802640 w 1280160"/>
              <a:gd name="connsiteY10" fmla="*/ 71151 h 635610"/>
              <a:gd name="connsiteX11" fmla="*/ 883920 w 1280160"/>
              <a:gd name="connsiteY11" fmla="*/ 60991 h 635610"/>
              <a:gd name="connsiteX12" fmla="*/ 914400 w 1280160"/>
              <a:gd name="connsiteY12" fmla="*/ 50831 h 635610"/>
              <a:gd name="connsiteX13" fmla="*/ 955040 w 1280160"/>
              <a:gd name="connsiteY13" fmla="*/ 40671 h 635610"/>
              <a:gd name="connsiteX14" fmla="*/ 1005840 w 1280160"/>
              <a:gd name="connsiteY14" fmla="*/ 20351 h 635610"/>
              <a:gd name="connsiteX15" fmla="*/ 1036320 w 1280160"/>
              <a:gd name="connsiteY15" fmla="*/ 10191 h 635610"/>
              <a:gd name="connsiteX16" fmla="*/ 1280160 w 1280160"/>
              <a:gd name="connsiteY16" fmla="*/ 31 h 635610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304800 w 1280160"/>
              <a:gd name="connsiteY2" fmla="*/ 345471 h 629951"/>
              <a:gd name="connsiteX3" fmla="*/ 487680 w 1280160"/>
              <a:gd name="connsiteY3" fmla="*/ 254031 h 629951"/>
              <a:gd name="connsiteX4" fmla="*/ 538480 w 1280160"/>
              <a:gd name="connsiteY4" fmla="*/ 213391 h 629951"/>
              <a:gd name="connsiteX5" fmla="*/ 568960 w 1280160"/>
              <a:gd name="connsiteY5" fmla="*/ 182911 h 629951"/>
              <a:gd name="connsiteX6" fmla="*/ 599440 w 1280160"/>
              <a:gd name="connsiteY6" fmla="*/ 172751 h 629951"/>
              <a:gd name="connsiteX7" fmla="*/ 680720 w 1280160"/>
              <a:gd name="connsiteY7" fmla="*/ 132111 h 629951"/>
              <a:gd name="connsiteX8" fmla="*/ 741680 w 1280160"/>
              <a:gd name="connsiteY8" fmla="*/ 101631 h 629951"/>
              <a:gd name="connsiteX9" fmla="*/ 802640 w 1280160"/>
              <a:gd name="connsiteY9" fmla="*/ 71151 h 629951"/>
              <a:gd name="connsiteX10" fmla="*/ 883920 w 1280160"/>
              <a:gd name="connsiteY10" fmla="*/ 60991 h 629951"/>
              <a:gd name="connsiteX11" fmla="*/ 914400 w 1280160"/>
              <a:gd name="connsiteY11" fmla="*/ 50831 h 629951"/>
              <a:gd name="connsiteX12" fmla="*/ 955040 w 1280160"/>
              <a:gd name="connsiteY12" fmla="*/ 40671 h 629951"/>
              <a:gd name="connsiteX13" fmla="*/ 1005840 w 1280160"/>
              <a:gd name="connsiteY13" fmla="*/ 20351 h 629951"/>
              <a:gd name="connsiteX14" fmla="*/ 1036320 w 1280160"/>
              <a:gd name="connsiteY14" fmla="*/ 10191 h 629951"/>
              <a:gd name="connsiteX15" fmla="*/ 1280160 w 1280160"/>
              <a:gd name="connsiteY15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487680 w 1280160"/>
              <a:gd name="connsiteY2" fmla="*/ 254031 h 629951"/>
              <a:gd name="connsiteX3" fmla="*/ 538480 w 1280160"/>
              <a:gd name="connsiteY3" fmla="*/ 213391 h 629951"/>
              <a:gd name="connsiteX4" fmla="*/ 568960 w 1280160"/>
              <a:gd name="connsiteY4" fmla="*/ 182911 h 629951"/>
              <a:gd name="connsiteX5" fmla="*/ 599440 w 1280160"/>
              <a:gd name="connsiteY5" fmla="*/ 172751 h 629951"/>
              <a:gd name="connsiteX6" fmla="*/ 680720 w 1280160"/>
              <a:gd name="connsiteY6" fmla="*/ 132111 h 629951"/>
              <a:gd name="connsiteX7" fmla="*/ 741680 w 1280160"/>
              <a:gd name="connsiteY7" fmla="*/ 101631 h 629951"/>
              <a:gd name="connsiteX8" fmla="*/ 802640 w 1280160"/>
              <a:gd name="connsiteY8" fmla="*/ 71151 h 629951"/>
              <a:gd name="connsiteX9" fmla="*/ 883920 w 1280160"/>
              <a:gd name="connsiteY9" fmla="*/ 60991 h 629951"/>
              <a:gd name="connsiteX10" fmla="*/ 914400 w 1280160"/>
              <a:gd name="connsiteY10" fmla="*/ 50831 h 629951"/>
              <a:gd name="connsiteX11" fmla="*/ 955040 w 1280160"/>
              <a:gd name="connsiteY11" fmla="*/ 40671 h 629951"/>
              <a:gd name="connsiteX12" fmla="*/ 1005840 w 1280160"/>
              <a:gd name="connsiteY12" fmla="*/ 20351 h 629951"/>
              <a:gd name="connsiteX13" fmla="*/ 1036320 w 1280160"/>
              <a:gd name="connsiteY13" fmla="*/ 10191 h 629951"/>
              <a:gd name="connsiteX14" fmla="*/ 1280160 w 1280160"/>
              <a:gd name="connsiteY14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38480 w 1280160"/>
              <a:gd name="connsiteY2" fmla="*/ 213391 h 629951"/>
              <a:gd name="connsiteX3" fmla="*/ 568960 w 1280160"/>
              <a:gd name="connsiteY3" fmla="*/ 182911 h 629951"/>
              <a:gd name="connsiteX4" fmla="*/ 599440 w 1280160"/>
              <a:gd name="connsiteY4" fmla="*/ 172751 h 629951"/>
              <a:gd name="connsiteX5" fmla="*/ 680720 w 1280160"/>
              <a:gd name="connsiteY5" fmla="*/ 132111 h 629951"/>
              <a:gd name="connsiteX6" fmla="*/ 741680 w 1280160"/>
              <a:gd name="connsiteY6" fmla="*/ 101631 h 629951"/>
              <a:gd name="connsiteX7" fmla="*/ 802640 w 1280160"/>
              <a:gd name="connsiteY7" fmla="*/ 71151 h 629951"/>
              <a:gd name="connsiteX8" fmla="*/ 883920 w 1280160"/>
              <a:gd name="connsiteY8" fmla="*/ 60991 h 629951"/>
              <a:gd name="connsiteX9" fmla="*/ 914400 w 1280160"/>
              <a:gd name="connsiteY9" fmla="*/ 50831 h 629951"/>
              <a:gd name="connsiteX10" fmla="*/ 955040 w 1280160"/>
              <a:gd name="connsiteY10" fmla="*/ 40671 h 629951"/>
              <a:gd name="connsiteX11" fmla="*/ 1005840 w 1280160"/>
              <a:gd name="connsiteY11" fmla="*/ 20351 h 629951"/>
              <a:gd name="connsiteX12" fmla="*/ 1036320 w 1280160"/>
              <a:gd name="connsiteY12" fmla="*/ 10191 h 629951"/>
              <a:gd name="connsiteX13" fmla="*/ 1280160 w 1280160"/>
              <a:gd name="connsiteY13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38480 w 1280160"/>
              <a:gd name="connsiteY2" fmla="*/ 213391 h 629951"/>
              <a:gd name="connsiteX3" fmla="*/ 599440 w 1280160"/>
              <a:gd name="connsiteY3" fmla="*/ 172751 h 629951"/>
              <a:gd name="connsiteX4" fmla="*/ 680720 w 1280160"/>
              <a:gd name="connsiteY4" fmla="*/ 132111 h 629951"/>
              <a:gd name="connsiteX5" fmla="*/ 741680 w 1280160"/>
              <a:gd name="connsiteY5" fmla="*/ 101631 h 629951"/>
              <a:gd name="connsiteX6" fmla="*/ 802640 w 1280160"/>
              <a:gd name="connsiteY6" fmla="*/ 71151 h 629951"/>
              <a:gd name="connsiteX7" fmla="*/ 883920 w 1280160"/>
              <a:gd name="connsiteY7" fmla="*/ 60991 h 629951"/>
              <a:gd name="connsiteX8" fmla="*/ 914400 w 1280160"/>
              <a:gd name="connsiteY8" fmla="*/ 50831 h 629951"/>
              <a:gd name="connsiteX9" fmla="*/ 955040 w 1280160"/>
              <a:gd name="connsiteY9" fmla="*/ 40671 h 629951"/>
              <a:gd name="connsiteX10" fmla="*/ 1005840 w 1280160"/>
              <a:gd name="connsiteY10" fmla="*/ 20351 h 629951"/>
              <a:gd name="connsiteX11" fmla="*/ 1036320 w 1280160"/>
              <a:gd name="connsiteY11" fmla="*/ 10191 h 629951"/>
              <a:gd name="connsiteX12" fmla="*/ 1280160 w 1280160"/>
              <a:gd name="connsiteY12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99440 w 1280160"/>
              <a:gd name="connsiteY2" fmla="*/ 172751 h 629951"/>
              <a:gd name="connsiteX3" fmla="*/ 680720 w 1280160"/>
              <a:gd name="connsiteY3" fmla="*/ 132111 h 629951"/>
              <a:gd name="connsiteX4" fmla="*/ 741680 w 1280160"/>
              <a:gd name="connsiteY4" fmla="*/ 101631 h 629951"/>
              <a:gd name="connsiteX5" fmla="*/ 802640 w 1280160"/>
              <a:gd name="connsiteY5" fmla="*/ 71151 h 629951"/>
              <a:gd name="connsiteX6" fmla="*/ 883920 w 1280160"/>
              <a:gd name="connsiteY6" fmla="*/ 60991 h 629951"/>
              <a:gd name="connsiteX7" fmla="*/ 914400 w 1280160"/>
              <a:gd name="connsiteY7" fmla="*/ 50831 h 629951"/>
              <a:gd name="connsiteX8" fmla="*/ 955040 w 1280160"/>
              <a:gd name="connsiteY8" fmla="*/ 40671 h 629951"/>
              <a:gd name="connsiteX9" fmla="*/ 1005840 w 1280160"/>
              <a:gd name="connsiteY9" fmla="*/ 20351 h 629951"/>
              <a:gd name="connsiteX10" fmla="*/ 1036320 w 1280160"/>
              <a:gd name="connsiteY10" fmla="*/ 10191 h 629951"/>
              <a:gd name="connsiteX11" fmla="*/ 1280160 w 1280160"/>
              <a:gd name="connsiteY11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680720 w 1280160"/>
              <a:gd name="connsiteY2" fmla="*/ 132111 h 629951"/>
              <a:gd name="connsiteX3" fmla="*/ 741680 w 1280160"/>
              <a:gd name="connsiteY3" fmla="*/ 101631 h 629951"/>
              <a:gd name="connsiteX4" fmla="*/ 802640 w 1280160"/>
              <a:gd name="connsiteY4" fmla="*/ 71151 h 629951"/>
              <a:gd name="connsiteX5" fmla="*/ 883920 w 1280160"/>
              <a:gd name="connsiteY5" fmla="*/ 60991 h 629951"/>
              <a:gd name="connsiteX6" fmla="*/ 914400 w 1280160"/>
              <a:gd name="connsiteY6" fmla="*/ 50831 h 629951"/>
              <a:gd name="connsiteX7" fmla="*/ 955040 w 1280160"/>
              <a:gd name="connsiteY7" fmla="*/ 40671 h 629951"/>
              <a:gd name="connsiteX8" fmla="*/ 1005840 w 1280160"/>
              <a:gd name="connsiteY8" fmla="*/ 20351 h 629951"/>
              <a:gd name="connsiteX9" fmla="*/ 1036320 w 1280160"/>
              <a:gd name="connsiteY9" fmla="*/ 10191 h 629951"/>
              <a:gd name="connsiteX10" fmla="*/ 1280160 w 1280160"/>
              <a:gd name="connsiteY10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741680 w 1280160"/>
              <a:gd name="connsiteY2" fmla="*/ 101631 h 629951"/>
              <a:gd name="connsiteX3" fmla="*/ 802640 w 1280160"/>
              <a:gd name="connsiteY3" fmla="*/ 71151 h 629951"/>
              <a:gd name="connsiteX4" fmla="*/ 883920 w 1280160"/>
              <a:gd name="connsiteY4" fmla="*/ 60991 h 629951"/>
              <a:gd name="connsiteX5" fmla="*/ 914400 w 1280160"/>
              <a:gd name="connsiteY5" fmla="*/ 50831 h 629951"/>
              <a:gd name="connsiteX6" fmla="*/ 955040 w 1280160"/>
              <a:gd name="connsiteY6" fmla="*/ 40671 h 629951"/>
              <a:gd name="connsiteX7" fmla="*/ 1005840 w 1280160"/>
              <a:gd name="connsiteY7" fmla="*/ 20351 h 629951"/>
              <a:gd name="connsiteX8" fmla="*/ 1036320 w 1280160"/>
              <a:gd name="connsiteY8" fmla="*/ 10191 h 629951"/>
              <a:gd name="connsiteX9" fmla="*/ 1280160 w 1280160"/>
              <a:gd name="connsiteY9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802640 w 1280160"/>
              <a:gd name="connsiteY2" fmla="*/ 71151 h 629951"/>
              <a:gd name="connsiteX3" fmla="*/ 883920 w 1280160"/>
              <a:gd name="connsiteY3" fmla="*/ 60991 h 629951"/>
              <a:gd name="connsiteX4" fmla="*/ 914400 w 1280160"/>
              <a:gd name="connsiteY4" fmla="*/ 50831 h 629951"/>
              <a:gd name="connsiteX5" fmla="*/ 955040 w 1280160"/>
              <a:gd name="connsiteY5" fmla="*/ 40671 h 629951"/>
              <a:gd name="connsiteX6" fmla="*/ 1005840 w 1280160"/>
              <a:gd name="connsiteY6" fmla="*/ 20351 h 629951"/>
              <a:gd name="connsiteX7" fmla="*/ 1036320 w 1280160"/>
              <a:gd name="connsiteY7" fmla="*/ 10191 h 629951"/>
              <a:gd name="connsiteX8" fmla="*/ 1280160 w 1280160"/>
              <a:gd name="connsiteY8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883920 w 1280160"/>
              <a:gd name="connsiteY2" fmla="*/ 60991 h 629951"/>
              <a:gd name="connsiteX3" fmla="*/ 914400 w 1280160"/>
              <a:gd name="connsiteY3" fmla="*/ 50831 h 629951"/>
              <a:gd name="connsiteX4" fmla="*/ 955040 w 1280160"/>
              <a:gd name="connsiteY4" fmla="*/ 40671 h 629951"/>
              <a:gd name="connsiteX5" fmla="*/ 1005840 w 1280160"/>
              <a:gd name="connsiteY5" fmla="*/ 20351 h 629951"/>
              <a:gd name="connsiteX6" fmla="*/ 1036320 w 1280160"/>
              <a:gd name="connsiteY6" fmla="*/ 10191 h 629951"/>
              <a:gd name="connsiteX7" fmla="*/ 1280160 w 1280160"/>
              <a:gd name="connsiteY7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914400 w 1280160"/>
              <a:gd name="connsiteY2" fmla="*/ 50831 h 629951"/>
              <a:gd name="connsiteX3" fmla="*/ 955040 w 1280160"/>
              <a:gd name="connsiteY3" fmla="*/ 40671 h 629951"/>
              <a:gd name="connsiteX4" fmla="*/ 1005840 w 1280160"/>
              <a:gd name="connsiteY4" fmla="*/ 20351 h 629951"/>
              <a:gd name="connsiteX5" fmla="*/ 1036320 w 1280160"/>
              <a:gd name="connsiteY5" fmla="*/ 10191 h 629951"/>
              <a:gd name="connsiteX6" fmla="*/ 1280160 w 1280160"/>
              <a:gd name="connsiteY6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955040 w 1280160"/>
              <a:gd name="connsiteY2" fmla="*/ 40671 h 629951"/>
              <a:gd name="connsiteX3" fmla="*/ 1005840 w 1280160"/>
              <a:gd name="connsiteY3" fmla="*/ 20351 h 629951"/>
              <a:gd name="connsiteX4" fmla="*/ 1036320 w 1280160"/>
              <a:gd name="connsiteY4" fmla="*/ 10191 h 629951"/>
              <a:gd name="connsiteX5" fmla="*/ 1280160 w 1280160"/>
              <a:gd name="connsiteY5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005840 w 1280160"/>
              <a:gd name="connsiteY2" fmla="*/ 20351 h 629951"/>
              <a:gd name="connsiteX3" fmla="*/ 1036320 w 1280160"/>
              <a:gd name="connsiteY3" fmla="*/ 10191 h 629951"/>
              <a:gd name="connsiteX4" fmla="*/ 1280160 w 1280160"/>
              <a:gd name="connsiteY4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036320 w 1280160"/>
              <a:gd name="connsiteY2" fmla="*/ 10191 h 629951"/>
              <a:gd name="connsiteX3" fmla="*/ 1280160 w 1280160"/>
              <a:gd name="connsiteY3" fmla="*/ 31 h 629951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1280160 w 1280160"/>
              <a:gd name="connsiteY2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741680 w 1280160"/>
              <a:gd name="connsiteY2" fmla="*/ 50799 h 629920"/>
              <a:gd name="connsiteX3" fmla="*/ 1280160 w 1280160"/>
              <a:gd name="connsiteY3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741680 w 1280160"/>
              <a:gd name="connsiteY2" fmla="*/ 50799 h 629920"/>
              <a:gd name="connsiteX3" fmla="*/ 1280160 w 1280160"/>
              <a:gd name="connsiteY3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1280160 w 1280160"/>
              <a:gd name="connsiteY2" fmla="*/ 0 h 629920"/>
              <a:gd name="connsiteX0" fmla="*/ 0 w 1280160"/>
              <a:gd name="connsiteY0" fmla="*/ 629940 h 629940"/>
              <a:gd name="connsiteX1" fmla="*/ 0 w 1280160"/>
              <a:gd name="connsiteY1" fmla="*/ 629940 h 629940"/>
              <a:gd name="connsiteX2" fmla="*/ 1280160 w 1280160"/>
              <a:gd name="connsiteY2" fmla="*/ 20 h 629940"/>
              <a:gd name="connsiteX0" fmla="*/ 0 w 1280160"/>
              <a:gd name="connsiteY0" fmla="*/ 629940 h 629940"/>
              <a:gd name="connsiteX1" fmla="*/ 0 w 1280160"/>
              <a:gd name="connsiteY1" fmla="*/ 629940 h 629940"/>
              <a:gd name="connsiteX2" fmla="*/ 1280160 w 1280160"/>
              <a:gd name="connsiteY2" fmla="*/ 20 h 629940"/>
              <a:gd name="connsiteX0" fmla="*/ 0 w 1280160"/>
              <a:gd name="connsiteY0" fmla="*/ 629958 h 629958"/>
              <a:gd name="connsiteX1" fmla="*/ 213360 w 1280160"/>
              <a:gd name="connsiteY1" fmla="*/ 426758 h 629958"/>
              <a:gd name="connsiteX2" fmla="*/ 1280160 w 1280160"/>
              <a:gd name="connsiteY2" fmla="*/ 38 h 629958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0160" h="629920">
                <a:moveTo>
                  <a:pt x="0" y="629920"/>
                </a:moveTo>
                <a:cubicBezTo>
                  <a:pt x="239668" y="265972"/>
                  <a:pt x="741680" y="3624"/>
                  <a:pt x="1280160" y="0"/>
                </a:cubicBezTo>
              </a:path>
            </a:pathLst>
          </a:custGeom>
          <a:ln>
            <a:tailEnd type="triangle" w="lg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4655878" y="4419599"/>
            <a:ext cx="830522" cy="761996"/>
          </a:xfrm>
          <a:custGeom>
            <a:avLst/>
            <a:gdLst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21920 w 1280160"/>
              <a:gd name="connsiteY2" fmla="*/ 487711 h 629951"/>
              <a:gd name="connsiteX3" fmla="*/ 304800 w 1280160"/>
              <a:gd name="connsiteY3" fmla="*/ 345471 h 629951"/>
              <a:gd name="connsiteX4" fmla="*/ 487680 w 1280160"/>
              <a:gd name="connsiteY4" fmla="*/ 254031 h 629951"/>
              <a:gd name="connsiteX5" fmla="*/ 538480 w 1280160"/>
              <a:gd name="connsiteY5" fmla="*/ 213391 h 629951"/>
              <a:gd name="connsiteX6" fmla="*/ 568960 w 1280160"/>
              <a:gd name="connsiteY6" fmla="*/ 182911 h 629951"/>
              <a:gd name="connsiteX7" fmla="*/ 599440 w 1280160"/>
              <a:gd name="connsiteY7" fmla="*/ 172751 h 629951"/>
              <a:gd name="connsiteX8" fmla="*/ 680720 w 1280160"/>
              <a:gd name="connsiteY8" fmla="*/ 132111 h 629951"/>
              <a:gd name="connsiteX9" fmla="*/ 741680 w 1280160"/>
              <a:gd name="connsiteY9" fmla="*/ 101631 h 629951"/>
              <a:gd name="connsiteX10" fmla="*/ 802640 w 1280160"/>
              <a:gd name="connsiteY10" fmla="*/ 71151 h 629951"/>
              <a:gd name="connsiteX11" fmla="*/ 883920 w 1280160"/>
              <a:gd name="connsiteY11" fmla="*/ 60991 h 629951"/>
              <a:gd name="connsiteX12" fmla="*/ 914400 w 1280160"/>
              <a:gd name="connsiteY12" fmla="*/ 50831 h 629951"/>
              <a:gd name="connsiteX13" fmla="*/ 955040 w 1280160"/>
              <a:gd name="connsiteY13" fmla="*/ 40671 h 629951"/>
              <a:gd name="connsiteX14" fmla="*/ 1005840 w 1280160"/>
              <a:gd name="connsiteY14" fmla="*/ 20351 h 629951"/>
              <a:gd name="connsiteX15" fmla="*/ 1036320 w 1280160"/>
              <a:gd name="connsiteY15" fmla="*/ 10191 h 629951"/>
              <a:gd name="connsiteX16" fmla="*/ 1280160 w 1280160"/>
              <a:gd name="connsiteY16" fmla="*/ 31 h 629951"/>
              <a:gd name="connsiteX0" fmla="*/ 0 w 1280160"/>
              <a:gd name="connsiteY0" fmla="*/ 629951 h 635610"/>
              <a:gd name="connsiteX1" fmla="*/ 0 w 1280160"/>
              <a:gd name="connsiteY1" fmla="*/ 629951 h 635610"/>
              <a:gd name="connsiteX2" fmla="*/ 182880 w 1280160"/>
              <a:gd name="connsiteY2" fmla="*/ 609631 h 635610"/>
              <a:gd name="connsiteX3" fmla="*/ 304800 w 1280160"/>
              <a:gd name="connsiteY3" fmla="*/ 345471 h 635610"/>
              <a:gd name="connsiteX4" fmla="*/ 487680 w 1280160"/>
              <a:gd name="connsiteY4" fmla="*/ 254031 h 635610"/>
              <a:gd name="connsiteX5" fmla="*/ 538480 w 1280160"/>
              <a:gd name="connsiteY5" fmla="*/ 213391 h 635610"/>
              <a:gd name="connsiteX6" fmla="*/ 568960 w 1280160"/>
              <a:gd name="connsiteY6" fmla="*/ 182911 h 635610"/>
              <a:gd name="connsiteX7" fmla="*/ 599440 w 1280160"/>
              <a:gd name="connsiteY7" fmla="*/ 172751 h 635610"/>
              <a:gd name="connsiteX8" fmla="*/ 680720 w 1280160"/>
              <a:gd name="connsiteY8" fmla="*/ 132111 h 635610"/>
              <a:gd name="connsiteX9" fmla="*/ 741680 w 1280160"/>
              <a:gd name="connsiteY9" fmla="*/ 101631 h 635610"/>
              <a:gd name="connsiteX10" fmla="*/ 802640 w 1280160"/>
              <a:gd name="connsiteY10" fmla="*/ 71151 h 635610"/>
              <a:gd name="connsiteX11" fmla="*/ 883920 w 1280160"/>
              <a:gd name="connsiteY11" fmla="*/ 60991 h 635610"/>
              <a:gd name="connsiteX12" fmla="*/ 914400 w 1280160"/>
              <a:gd name="connsiteY12" fmla="*/ 50831 h 635610"/>
              <a:gd name="connsiteX13" fmla="*/ 955040 w 1280160"/>
              <a:gd name="connsiteY13" fmla="*/ 40671 h 635610"/>
              <a:gd name="connsiteX14" fmla="*/ 1005840 w 1280160"/>
              <a:gd name="connsiteY14" fmla="*/ 20351 h 635610"/>
              <a:gd name="connsiteX15" fmla="*/ 1036320 w 1280160"/>
              <a:gd name="connsiteY15" fmla="*/ 10191 h 635610"/>
              <a:gd name="connsiteX16" fmla="*/ 1280160 w 1280160"/>
              <a:gd name="connsiteY16" fmla="*/ 31 h 635610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304800 w 1280160"/>
              <a:gd name="connsiteY2" fmla="*/ 345471 h 629951"/>
              <a:gd name="connsiteX3" fmla="*/ 487680 w 1280160"/>
              <a:gd name="connsiteY3" fmla="*/ 254031 h 629951"/>
              <a:gd name="connsiteX4" fmla="*/ 538480 w 1280160"/>
              <a:gd name="connsiteY4" fmla="*/ 213391 h 629951"/>
              <a:gd name="connsiteX5" fmla="*/ 568960 w 1280160"/>
              <a:gd name="connsiteY5" fmla="*/ 182911 h 629951"/>
              <a:gd name="connsiteX6" fmla="*/ 599440 w 1280160"/>
              <a:gd name="connsiteY6" fmla="*/ 172751 h 629951"/>
              <a:gd name="connsiteX7" fmla="*/ 680720 w 1280160"/>
              <a:gd name="connsiteY7" fmla="*/ 132111 h 629951"/>
              <a:gd name="connsiteX8" fmla="*/ 741680 w 1280160"/>
              <a:gd name="connsiteY8" fmla="*/ 101631 h 629951"/>
              <a:gd name="connsiteX9" fmla="*/ 802640 w 1280160"/>
              <a:gd name="connsiteY9" fmla="*/ 71151 h 629951"/>
              <a:gd name="connsiteX10" fmla="*/ 883920 w 1280160"/>
              <a:gd name="connsiteY10" fmla="*/ 60991 h 629951"/>
              <a:gd name="connsiteX11" fmla="*/ 914400 w 1280160"/>
              <a:gd name="connsiteY11" fmla="*/ 50831 h 629951"/>
              <a:gd name="connsiteX12" fmla="*/ 955040 w 1280160"/>
              <a:gd name="connsiteY12" fmla="*/ 40671 h 629951"/>
              <a:gd name="connsiteX13" fmla="*/ 1005840 w 1280160"/>
              <a:gd name="connsiteY13" fmla="*/ 20351 h 629951"/>
              <a:gd name="connsiteX14" fmla="*/ 1036320 w 1280160"/>
              <a:gd name="connsiteY14" fmla="*/ 10191 h 629951"/>
              <a:gd name="connsiteX15" fmla="*/ 1280160 w 1280160"/>
              <a:gd name="connsiteY15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487680 w 1280160"/>
              <a:gd name="connsiteY2" fmla="*/ 254031 h 629951"/>
              <a:gd name="connsiteX3" fmla="*/ 538480 w 1280160"/>
              <a:gd name="connsiteY3" fmla="*/ 213391 h 629951"/>
              <a:gd name="connsiteX4" fmla="*/ 568960 w 1280160"/>
              <a:gd name="connsiteY4" fmla="*/ 182911 h 629951"/>
              <a:gd name="connsiteX5" fmla="*/ 599440 w 1280160"/>
              <a:gd name="connsiteY5" fmla="*/ 172751 h 629951"/>
              <a:gd name="connsiteX6" fmla="*/ 680720 w 1280160"/>
              <a:gd name="connsiteY6" fmla="*/ 132111 h 629951"/>
              <a:gd name="connsiteX7" fmla="*/ 741680 w 1280160"/>
              <a:gd name="connsiteY7" fmla="*/ 101631 h 629951"/>
              <a:gd name="connsiteX8" fmla="*/ 802640 w 1280160"/>
              <a:gd name="connsiteY8" fmla="*/ 71151 h 629951"/>
              <a:gd name="connsiteX9" fmla="*/ 883920 w 1280160"/>
              <a:gd name="connsiteY9" fmla="*/ 60991 h 629951"/>
              <a:gd name="connsiteX10" fmla="*/ 914400 w 1280160"/>
              <a:gd name="connsiteY10" fmla="*/ 50831 h 629951"/>
              <a:gd name="connsiteX11" fmla="*/ 955040 w 1280160"/>
              <a:gd name="connsiteY11" fmla="*/ 40671 h 629951"/>
              <a:gd name="connsiteX12" fmla="*/ 1005840 w 1280160"/>
              <a:gd name="connsiteY12" fmla="*/ 20351 h 629951"/>
              <a:gd name="connsiteX13" fmla="*/ 1036320 w 1280160"/>
              <a:gd name="connsiteY13" fmla="*/ 10191 h 629951"/>
              <a:gd name="connsiteX14" fmla="*/ 1280160 w 1280160"/>
              <a:gd name="connsiteY14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38480 w 1280160"/>
              <a:gd name="connsiteY2" fmla="*/ 213391 h 629951"/>
              <a:gd name="connsiteX3" fmla="*/ 568960 w 1280160"/>
              <a:gd name="connsiteY3" fmla="*/ 182911 h 629951"/>
              <a:gd name="connsiteX4" fmla="*/ 599440 w 1280160"/>
              <a:gd name="connsiteY4" fmla="*/ 172751 h 629951"/>
              <a:gd name="connsiteX5" fmla="*/ 680720 w 1280160"/>
              <a:gd name="connsiteY5" fmla="*/ 132111 h 629951"/>
              <a:gd name="connsiteX6" fmla="*/ 741680 w 1280160"/>
              <a:gd name="connsiteY6" fmla="*/ 101631 h 629951"/>
              <a:gd name="connsiteX7" fmla="*/ 802640 w 1280160"/>
              <a:gd name="connsiteY7" fmla="*/ 71151 h 629951"/>
              <a:gd name="connsiteX8" fmla="*/ 883920 w 1280160"/>
              <a:gd name="connsiteY8" fmla="*/ 60991 h 629951"/>
              <a:gd name="connsiteX9" fmla="*/ 914400 w 1280160"/>
              <a:gd name="connsiteY9" fmla="*/ 50831 h 629951"/>
              <a:gd name="connsiteX10" fmla="*/ 955040 w 1280160"/>
              <a:gd name="connsiteY10" fmla="*/ 40671 h 629951"/>
              <a:gd name="connsiteX11" fmla="*/ 1005840 w 1280160"/>
              <a:gd name="connsiteY11" fmla="*/ 20351 h 629951"/>
              <a:gd name="connsiteX12" fmla="*/ 1036320 w 1280160"/>
              <a:gd name="connsiteY12" fmla="*/ 10191 h 629951"/>
              <a:gd name="connsiteX13" fmla="*/ 1280160 w 1280160"/>
              <a:gd name="connsiteY13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38480 w 1280160"/>
              <a:gd name="connsiteY2" fmla="*/ 213391 h 629951"/>
              <a:gd name="connsiteX3" fmla="*/ 599440 w 1280160"/>
              <a:gd name="connsiteY3" fmla="*/ 172751 h 629951"/>
              <a:gd name="connsiteX4" fmla="*/ 680720 w 1280160"/>
              <a:gd name="connsiteY4" fmla="*/ 132111 h 629951"/>
              <a:gd name="connsiteX5" fmla="*/ 741680 w 1280160"/>
              <a:gd name="connsiteY5" fmla="*/ 101631 h 629951"/>
              <a:gd name="connsiteX6" fmla="*/ 802640 w 1280160"/>
              <a:gd name="connsiteY6" fmla="*/ 71151 h 629951"/>
              <a:gd name="connsiteX7" fmla="*/ 883920 w 1280160"/>
              <a:gd name="connsiteY7" fmla="*/ 60991 h 629951"/>
              <a:gd name="connsiteX8" fmla="*/ 914400 w 1280160"/>
              <a:gd name="connsiteY8" fmla="*/ 50831 h 629951"/>
              <a:gd name="connsiteX9" fmla="*/ 955040 w 1280160"/>
              <a:gd name="connsiteY9" fmla="*/ 40671 h 629951"/>
              <a:gd name="connsiteX10" fmla="*/ 1005840 w 1280160"/>
              <a:gd name="connsiteY10" fmla="*/ 20351 h 629951"/>
              <a:gd name="connsiteX11" fmla="*/ 1036320 w 1280160"/>
              <a:gd name="connsiteY11" fmla="*/ 10191 h 629951"/>
              <a:gd name="connsiteX12" fmla="*/ 1280160 w 1280160"/>
              <a:gd name="connsiteY12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99440 w 1280160"/>
              <a:gd name="connsiteY2" fmla="*/ 172751 h 629951"/>
              <a:gd name="connsiteX3" fmla="*/ 680720 w 1280160"/>
              <a:gd name="connsiteY3" fmla="*/ 132111 h 629951"/>
              <a:gd name="connsiteX4" fmla="*/ 741680 w 1280160"/>
              <a:gd name="connsiteY4" fmla="*/ 101631 h 629951"/>
              <a:gd name="connsiteX5" fmla="*/ 802640 w 1280160"/>
              <a:gd name="connsiteY5" fmla="*/ 71151 h 629951"/>
              <a:gd name="connsiteX6" fmla="*/ 883920 w 1280160"/>
              <a:gd name="connsiteY6" fmla="*/ 60991 h 629951"/>
              <a:gd name="connsiteX7" fmla="*/ 914400 w 1280160"/>
              <a:gd name="connsiteY7" fmla="*/ 50831 h 629951"/>
              <a:gd name="connsiteX8" fmla="*/ 955040 w 1280160"/>
              <a:gd name="connsiteY8" fmla="*/ 40671 h 629951"/>
              <a:gd name="connsiteX9" fmla="*/ 1005840 w 1280160"/>
              <a:gd name="connsiteY9" fmla="*/ 20351 h 629951"/>
              <a:gd name="connsiteX10" fmla="*/ 1036320 w 1280160"/>
              <a:gd name="connsiteY10" fmla="*/ 10191 h 629951"/>
              <a:gd name="connsiteX11" fmla="*/ 1280160 w 1280160"/>
              <a:gd name="connsiteY11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680720 w 1280160"/>
              <a:gd name="connsiteY2" fmla="*/ 132111 h 629951"/>
              <a:gd name="connsiteX3" fmla="*/ 741680 w 1280160"/>
              <a:gd name="connsiteY3" fmla="*/ 101631 h 629951"/>
              <a:gd name="connsiteX4" fmla="*/ 802640 w 1280160"/>
              <a:gd name="connsiteY4" fmla="*/ 71151 h 629951"/>
              <a:gd name="connsiteX5" fmla="*/ 883920 w 1280160"/>
              <a:gd name="connsiteY5" fmla="*/ 60991 h 629951"/>
              <a:gd name="connsiteX6" fmla="*/ 914400 w 1280160"/>
              <a:gd name="connsiteY6" fmla="*/ 50831 h 629951"/>
              <a:gd name="connsiteX7" fmla="*/ 955040 w 1280160"/>
              <a:gd name="connsiteY7" fmla="*/ 40671 h 629951"/>
              <a:gd name="connsiteX8" fmla="*/ 1005840 w 1280160"/>
              <a:gd name="connsiteY8" fmla="*/ 20351 h 629951"/>
              <a:gd name="connsiteX9" fmla="*/ 1036320 w 1280160"/>
              <a:gd name="connsiteY9" fmla="*/ 10191 h 629951"/>
              <a:gd name="connsiteX10" fmla="*/ 1280160 w 1280160"/>
              <a:gd name="connsiteY10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741680 w 1280160"/>
              <a:gd name="connsiteY2" fmla="*/ 101631 h 629951"/>
              <a:gd name="connsiteX3" fmla="*/ 802640 w 1280160"/>
              <a:gd name="connsiteY3" fmla="*/ 71151 h 629951"/>
              <a:gd name="connsiteX4" fmla="*/ 883920 w 1280160"/>
              <a:gd name="connsiteY4" fmla="*/ 60991 h 629951"/>
              <a:gd name="connsiteX5" fmla="*/ 914400 w 1280160"/>
              <a:gd name="connsiteY5" fmla="*/ 50831 h 629951"/>
              <a:gd name="connsiteX6" fmla="*/ 955040 w 1280160"/>
              <a:gd name="connsiteY6" fmla="*/ 40671 h 629951"/>
              <a:gd name="connsiteX7" fmla="*/ 1005840 w 1280160"/>
              <a:gd name="connsiteY7" fmla="*/ 20351 h 629951"/>
              <a:gd name="connsiteX8" fmla="*/ 1036320 w 1280160"/>
              <a:gd name="connsiteY8" fmla="*/ 10191 h 629951"/>
              <a:gd name="connsiteX9" fmla="*/ 1280160 w 1280160"/>
              <a:gd name="connsiteY9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802640 w 1280160"/>
              <a:gd name="connsiteY2" fmla="*/ 71151 h 629951"/>
              <a:gd name="connsiteX3" fmla="*/ 883920 w 1280160"/>
              <a:gd name="connsiteY3" fmla="*/ 60991 h 629951"/>
              <a:gd name="connsiteX4" fmla="*/ 914400 w 1280160"/>
              <a:gd name="connsiteY4" fmla="*/ 50831 h 629951"/>
              <a:gd name="connsiteX5" fmla="*/ 955040 w 1280160"/>
              <a:gd name="connsiteY5" fmla="*/ 40671 h 629951"/>
              <a:gd name="connsiteX6" fmla="*/ 1005840 w 1280160"/>
              <a:gd name="connsiteY6" fmla="*/ 20351 h 629951"/>
              <a:gd name="connsiteX7" fmla="*/ 1036320 w 1280160"/>
              <a:gd name="connsiteY7" fmla="*/ 10191 h 629951"/>
              <a:gd name="connsiteX8" fmla="*/ 1280160 w 1280160"/>
              <a:gd name="connsiteY8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883920 w 1280160"/>
              <a:gd name="connsiteY2" fmla="*/ 60991 h 629951"/>
              <a:gd name="connsiteX3" fmla="*/ 914400 w 1280160"/>
              <a:gd name="connsiteY3" fmla="*/ 50831 h 629951"/>
              <a:gd name="connsiteX4" fmla="*/ 955040 w 1280160"/>
              <a:gd name="connsiteY4" fmla="*/ 40671 h 629951"/>
              <a:gd name="connsiteX5" fmla="*/ 1005840 w 1280160"/>
              <a:gd name="connsiteY5" fmla="*/ 20351 h 629951"/>
              <a:gd name="connsiteX6" fmla="*/ 1036320 w 1280160"/>
              <a:gd name="connsiteY6" fmla="*/ 10191 h 629951"/>
              <a:gd name="connsiteX7" fmla="*/ 1280160 w 1280160"/>
              <a:gd name="connsiteY7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914400 w 1280160"/>
              <a:gd name="connsiteY2" fmla="*/ 50831 h 629951"/>
              <a:gd name="connsiteX3" fmla="*/ 955040 w 1280160"/>
              <a:gd name="connsiteY3" fmla="*/ 40671 h 629951"/>
              <a:gd name="connsiteX4" fmla="*/ 1005840 w 1280160"/>
              <a:gd name="connsiteY4" fmla="*/ 20351 h 629951"/>
              <a:gd name="connsiteX5" fmla="*/ 1036320 w 1280160"/>
              <a:gd name="connsiteY5" fmla="*/ 10191 h 629951"/>
              <a:gd name="connsiteX6" fmla="*/ 1280160 w 1280160"/>
              <a:gd name="connsiteY6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955040 w 1280160"/>
              <a:gd name="connsiteY2" fmla="*/ 40671 h 629951"/>
              <a:gd name="connsiteX3" fmla="*/ 1005840 w 1280160"/>
              <a:gd name="connsiteY3" fmla="*/ 20351 h 629951"/>
              <a:gd name="connsiteX4" fmla="*/ 1036320 w 1280160"/>
              <a:gd name="connsiteY4" fmla="*/ 10191 h 629951"/>
              <a:gd name="connsiteX5" fmla="*/ 1280160 w 1280160"/>
              <a:gd name="connsiteY5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005840 w 1280160"/>
              <a:gd name="connsiteY2" fmla="*/ 20351 h 629951"/>
              <a:gd name="connsiteX3" fmla="*/ 1036320 w 1280160"/>
              <a:gd name="connsiteY3" fmla="*/ 10191 h 629951"/>
              <a:gd name="connsiteX4" fmla="*/ 1280160 w 1280160"/>
              <a:gd name="connsiteY4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036320 w 1280160"/>
              <a:gd name="connsiteY2" fmla="*/ 10191 h 629951"/>
              <a:gd name="connsiteX3" fmla="*/ 1280160 w 1280160"/>
              <a:gd name="connsiteY3" fmla="*/ 31 h 629951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1280160 w 1280160"/>
              <a:gd name="connsiteY2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741680 w 1280160"/>
              <a:gd name="connsiteY2" fmla="*/ 50799 h 629920"/>
              <a:gd name="connsiteX3" fmla="*/ 1280160 w 1280160"/>
              <a:gd name="connsiteY3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741680 w 1280160"/>
              <a:gd name="connsiteY2" fmla="*/ 50799 h 629920"/>
              <a:gd name="connsiteX3" fmla="*/ 1280160 w 1280160"/>
              <a:gd name="connsiteY3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1280160 w 1280160"/>
              <a:gd name="connsiteY2" fmla="*/ 0 h 629920"/>
              <a:gd name="connsiteX0" fmla="*/ 0 w 1280160"/>
              <a:gd name="connsiteY0" fmla="*/ 629940 h 629940"/>
              <a:gd name="connsiteX1" fmla="*/ 0 w 1280160"/>
              <a:gd name="connsiteY1" fmla="*/ 629940 h 629940"/>
              <a:gd name="connsiteX2" fmla="*/ 1280160 w 1280160"/>
              <a:gd name="connsiteY2" fmla="*/ 20 h 629940"/>
              <a:gd name="connsiteX0" fmla="*/ 0 w 1280160"/>
              <a:gd name="connsiteY0" fmla="*/ 629940 h 629940"/>
              <a:gd name="connsiteX1" fmla="*/ 0 w 1280160"/>
              <a:gd name="connsiteY1" fmla="*/ 629940 h 629940"/>
              <a:gd name="connsiteX2" fmla="*/ 1280160 w 1280160"/>
              <a:gd name="connsiteY2" fmla="*/ 20 h 629940"/>
              <a:gd name="connsiteX0" fmla="*/ 0 w 1280160"/>
              <a:gd name="connsiteY0" fmla="*/ 629958 h 629958"/>
              <a:gd name="connsiteX1" fmla="*/ 213360 w 1280160"/>
              <a:gd name="connsiteY1" fmla="*/ 426758 h 629958"/>
              <a:gd name="connsiteX2" fmla="*/ 1280160 w 1280160"/>
              <a:gd name="connsiteY2" fmla="*/ 38 h 629958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0160" h="629920">
                <a:moveTo>
                  <a:pt x="0" y="629920"/>
                </a:moveTo>
                <a:cubicBezTo>
                  <a:pt x="239668" y="265972"/>
                  <a:pt x="741680" y="3624"/>
                  <a:pt x="1280160" y="0"/>
                </a:cubicBezTo>
              </a:path>
            </a:pathLst>
          </a:custGeom>
          <a:ln>
            <a:tailEnd type="triangle" w="lg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 rot="5035663">
            <a:off x="6054829" y="4191388"/>
            <a:ext cx="1473820" cy="1202564"/>
          </a:xfrm>
          <a:custGeom>
            <a:avLst/>
            <a:gdLst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21920 w 1280160"/>
              <a:gd name="connsiteY2" fmla="*/ 487711 h 629951"/>
              <a:gd name="connsiteX3" fmla="*/ 304800 w 1280160"/>
              <a:gd name="connsiteY3" fmla="*/ 345471 h 629951"/>
              <a:gd name="connsiteX4" fmla="*/ 487680 w 1280160"/>
              <a:gd name="connsiteY4" fmla="*/ 254031 h 629951"/>
              <a:gd name="connsiteX5" fmla="*/ 538480 w 1280160"/>
              <a:gd name="connsiteY5" fmla="*/ 213391 h 629951"/>
              <a:gd name="connsiteX6" fmla="*/ 568960 w 1280160"/>
              <a:gd name="connsiteY6" fmla="*/ 182911 h 629951"/>
              <a:gd name="connsiteX7" fmla="*/ 599440 w 1280160"/>
              <a:gd name="connsiteY7" fmla="*/ 172751 h 629951"/>
              <a:gd name="connsiteX8" fmla="*/ 680720 w 1280160"/>
              <a:gd name="connsiteY8" fmla="*/ 132111 h 629951"/>
              <a:gd name="connsiteX9" fmla="*/ 741680 w 1280160"/>
              <a:gd name="connsiteY9" fmla="*/ 101631 h 629951"/>
              <a:gd name="connsiteX10" fmla="*/ 802640 w 1280160"/>
              <a:gd name="connsiteY10" fmla="*/ 71151 h 629951"/>
              <a:gd name="connsiteX11" fmla="*/ 883920 w 1280160"/>
              <a:gd name="connsiteY11" fmla="*/ 60991 h 629951"/>
              <a:gd name="connsiteX12" fmla="*/ 914400 w 1280160"/>
              <a:gd name="connsiteY12" fmla="*/ 50831 h 629951"/>
              <a:gd name="connsiteX13" fmla="*/ 955040 w 1280160"/>
              <a:gd name="connsiteY13" fmla="*/ 40671 h 629951"/>
              <a:gd name="connsiteX14" fmla="*/ 1005840 w 1280160"/>
              <a:gd name="connsiteY14" fmla="*/ 20351 h 629951"/>
              <a:gd name="connsiteX15" fmla="*/ 1036320 w 1280160"/>
              <a:gd name="connsiteY15" fmla="*/ 10191 h 629951"/>
              <a:gd name="connsiteX16" fmla="*/ 1280160 w 1280160"/>
              <a:gd name="connsiteY16" fmla="*/ 31 h 629951"/>
              <a:gd name="connsiteX0" fmla="*/ 0 w 1280160"/>
              <a:gd name="connsiteY0" fmla="*/ 629951 h 635610"/>
              <a:gd name="connsiteX1" fmla="*/ 0 w 1280160"/>
              <a:gd name="connsiteY1" fmla="*/ 629951 h 635610"/>
              <a:gd name="connsiteX2" fmla="*/ 182880 w 1280160"/>
              <a:gd name="connsiteY2" fmla="*/ 609631 h 635610"/>
              <a:gd name="connsiteX3" fmla="*/ 304800 w 1280160"/>
              <a:gd name="connsiteY3" fmla="*/ 345471 h 635610"/>
              <a:gd name="connsiteX4" fmla="*/ 487680 w 1280160"/>
              <a:gd name="connsiteY4" fmla="*/ 254031 h 635610"/>
              <a:gd name="connsiteX5" fmla="*/ 538480 w 1280160"/>
              <a:gd name="connsiteY5" fmla="*/ 213391 h 635610"/>
              <a:gd name="connsiteX6" fmla="*/ 568960 w 1280160"/>
              <a:gd name="connsiteY6" fmla="*/ 182911 h 635610"/>
              <a:gd name="connsiteX7" fmla="*/ 599440 w 1280160"/>
              <a:gd name="connsiteY7" fmla="*/ 172751 h 635610"/>
              <a:gd name="connsiteX8" fmla="*/ 680720 w 1280160"/>
              <a:gd name="connsiteY8" fmla="*/ 132111 h 635610"/>
              <a:gd name="connsiteX9" fmla="*/ 741680 w 1280160"/>
              <a:gd name="connsiteY9" fmla="*/ 101631 h 635610"/>
              <a:gd name="connsiteX10" fmla="*/ 802640 w 1280160"/>
              <a:gd name="connsiteY10" fmla="*/ 71151 h 635610"/>
              <a:gd name="connsiteX11" fmla="*/ 883920 w 1280160"/>
              <a:gd name="connsiteY11" fmla="*/ 60991 h 635610"/>
              <a:gd name="connsiteX12" fmla="*/ 914400 w 1280160"/>
              <a:gd name="connsiteY12" fmla="*/ 50831 h 635610"/>
              <a:gd name="connsiteX13" fmla="*/ 955040 w 1280160"/>
              <a:gd name="connsiteY13" fmla="*/ 40671 h 635610"/>
              <a:gd name="connsiteX14" fmla="*/ 1005840 w 1280160"/>
              <a:gd name="connsiteY14" fmla="*/ 20351 h 635610"/>
              <a:gd name="connsiteX15" fmla="*/ 1036320 w 1280160"/>
              <a:gd name="connsiteY15" fmla="*/ 10191 h 635610"/>
              <a:gd name="connsiteX16" fmla="*/ 1280160 w 1280160"/>
              <a:gd name="connsiteY16" fmla="*/ 31 h 635610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304800 w 1280160"/>
              <a:gd name="connsiteY2" fmla="*/ 345471 h 629951"/>
              <a:gd name="connsiteX3" fmla="*/ 487680 w 1280160"/>
              <a:gd name="connsiteY3" fmla="*/ 254031 h 629951"/>
              <a:gd name="connsiteX4" fmla="*/ 538480 w 1280160"/>
              <a:gd name="connsiteY4" fmla="*/ 213391 h 629951"/>
              <a:gd name="connsiteX5" fmla="*/ 568960 w 1280160"/>
              <a:gd name="connsiteY5" fmla="*/ 182911 h 629951"/>
              <a:gd name="connsiteX6" fmla="*/ 599440 w 1280160"/>
              <a:gd name="connsiteY6" fmla="*/ 172751 h 629951"/>
              <a:gd name="connsiteX7" fmla="*/ 680720 w 1280160"/>
              <a:gd name="connsiteY7" fmla="*/ 132111 h 629951"/>
              <a:gd name="connsiteX8" fmla="*/ 741680 w 1280160"/>
              <a:gd name="connsiteY8" fmla="*/ 101631 h 629951"/>
              <a:gd name="connsiteX9" fmla="*/ 802640 w 1280160"/>
              <a:gd name="connsiteY9" fmla="*/ 71151 h 629951"/>
              <a:gd name="connsiteX10" fmla="*/ 883920 w 1280160"/>
              <a:gd name="connsiteY10" fmla="*/ 60991 h 629951"/>
              <a:gd name="connsiteX11" fmla="*/ 914400 w 1280160"/>
              <a:gd name="connsiteY11" fmla="*/ 50831 h 629951"/>
              <a:gd name="connsiteX12" fmla="*/ 955040 w 1280160"/>
              <a:gd name="connsiteY12" fmla="*/ 40671 h 629951"/>
              <a:gd name="connsiteX13" fmla="*/ 1005840 w 1280160"/>
              <a:gd name="connsiteY13" fmla="*/ 20351 h 629951"/>
              <a:gd name="connsiteX14" fmla="*/ 1036320 w 1280160"/>
              <a:gd name="connsiteY14" fmla="*/ 10191 h 629951"/>
              <a:gd name="connsiteX15" fmla="*/ 1280160 w 1280160"/>
              <a:gd name="connsiteY15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487680 w 1280160"/>
              <a:gd name="connsiteY2" fmla="*/ 254031 h 629951"/>
              <a:gd name="connsiteX3" fmla="*/ 538480 w 1280160"/>
              <a:gd name="connsiteY3" fmla="*/ 213391 h 629951"/>
              <a:gd name="connsiteX4" fmla="*/ 568960 w 1280160"/>
              <a:gd name="connsiteY4" fmla="*/ 182911 h 629951"/>
              <a:gd name="connsiteX5" fmla="*/ 599440 w 1280160"/>
              <a:gd name="connsiteY5" fmla="*/ 172751 h 629951"/>
              <a:gd name="connsiteX6" fmla="*/ 680720 w 1280160"/>
              <a:gd name="connsiteY6" fmla="*/ 132111 h 629951"/>
              <a:gd name="connsiteX7" fmla="*/ 741680 w 1280160"/>
              <a:gd name="connsiteY7" fmla="*/ 101631 h 629951"/>
              <a:gd name="connsiteX8" fmla="*/ 802640 w 1280160"/>
              <a:gd name="connsiteY8" fmla="*/ 71151 h 629951"/>
              <a:gd name="connsiteX9" fmla="*/ 883920 w 1280160"/>
              <a:gd name="connsiteY9" fmla="*/ 60991 h 629951"/>
              <a:gd name="connsiteX10" fmla="*/ 914400 w 1280160"/>
              <a:gd name="connsiteY10" fmla="*/ 50831 h 629951"/>
              <a:gd name="connsiteX11" fmla="*/ 955040 w 1280160"/>
              <a:gd name="connsiteY11" fmla="*/ 40671 h 629951"/>
              <a:gd name="connsiteX12" fmla="*/ 1005840 w 1280160"/>
              <a:gd name="connsiteY12" fmla="*/ 20351 h 629951"/>
              <a:gd name="connsiteX13" fmla="*/ 1036320 w 1280160"/>
              <a:gd name="connsiteY13" fmla="*/ 10191 h 629951"/>
              <a:gd name="connsiteX14" fmla="*/ 1280160 w 1280160"/>
              <a:gd name="connsiteY14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38480 w 1280160"/>
              <a:gd name="connsiteY2" fmla="*/ 213391 h 629951"/>
              <a:gd name="connsiteX3" fmla="*/ 568960 w 1280160"/>
              <a:gd name="connsiteY3" fmla="*/ 182911 h 629951"/>
              <a:gd name="connsiteX4" fmla="*/ 599440 w 1280160"/>
              <a:gd name="connsiteY4" fmla="*/ 172751 h 629951"/>
              <a:gd name="connsiteX5" fmla="*/ 680720 w 1280160"/>
              <a:gd name="connsiteY5" fmla="*/ 132111 h 629951"/>
              <a:gd name="connsiteX6" fmla="*/ 741680 w 1280160"/>
              <a:gd name="connsiteY6" fmla="*/ 101631 h 629951"/>
              <a:gd name="connsiteX7" fmla="*/ 802640 w 1280160"/>
              <a:gd name="connsiteY7" fmla="*/ 71151 h 629951"/>
              <a:gd name="connsiteX8" fmla="*/ 883920 w 1280160"/>
              <a:gd name="connsiteY8" fmla="*/ 60991 h 629951"/>
              <a:gd name="connsiteX9" fmla="*/ 914400 w 1280160"/>
              <a:gd name="connsiteY9" fmla="*/ 50831 h 629951"/>
              <a:gd name="connsiteX10" fmla="*/ 955040 w 1280160"/>
              <a:gd name="connsiteY10" fmla="*/ 40671 h 629951"/>
              <a:gd name="connsiteX11" fmla="*/ 1005840 w 1280160"/>
              <a:gd name="connsiteY11" fmla="*/ 20351 h 629951"/>
              <a:gd name="connsiteX12" fmla="*/ 1036320 w 1280160"/>
              <a:gd name="connsiteY12" fmla="*/ 10191 h 629951"/>
              <a:gd name="connsiteX13" fmla="*/ 1280160 w 1280160"/>
              <a:gd name="connsiteY13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38480 w 1280160"/>
              <a:gd name="connsiteY2" fmla="*/ 213391 h 629951"/>
              <a:gd name="connsiteX3" fmla="*/ 599440 w 1280160"/>
              <a:gd name="connsiteY3" fmla="*/ 172751 h 629951"/>
              <a:gd name="connsiteX4" fmla="*/ 680720 w 1280160"/>
              <a:gd name="connsiteY4" fmla="*/ 132111 h 629951"/>
              <a:gd name="connsiteX5" fmla="*/ 741680 w 1280160"/>
              <a:gd name="connsiteY5" fmla="*/ 101631 h 629951"/>
              <a:gd name="connsiteX6" fmla="*/ 802640 w 1280160"/>
              <a:gd name="connsiteY6" fmla="*/ 71151 h 629951"/>
              <a:gd name="connsiteX7" fmla="*/ 883920 w 1280160"/>
              <a:gd name="connsiteY7" fmla="*/ 60991 h 629951"/>
              <a:gd name="connsiteX8" fmla="*/ 914400 w 1280160"/>
              <a:gd name="connsiteY8" fmla="*/ 50831 h 629951"/>
              <a:gd name="connsiteX9" fmla="*/ 955040 w 1280160"/>
              <a:gd name="connsiteY9" fmla="*/ 40671 h 629951"/>
              <a:gd name="connsiteX10" fmla="*/ 1005840 w 1280160"/>
              <a:gd name="connsiteY10" fmla="*/ 20351 h 629951"/>
              <a:gd name="connsiteX11" fmla="*/ 1036320 w 1280160"/>
              <a:gd name="connsiteY11" fmla="*/ 10191 h 629951"/>
              <a:gd name="connsiteX12" fmla="*/ 1280160 w 1280160"/>
              <a:gd name="connsiteY12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99440 w 1280160"/>
              <a:gd name="connsiteY2" fmla="*/ 172751 h 629951"/>
              <a:gd name="connsiteX3" fmla="*/ 680720 w 1280160"/>
              <a:gd name="connsiteY3" fmla="*/ 132111 h 629951"/>
              <a:gd name="connsiteX4" fmla="*/ 741680 w 1280160"/>
              <a:gd name="connsiteY4" fmla="*/ 101631 h 629951"/>
              <a:gd name="connsiteX5" fmla="*/ 802640 w 1280160"/>
              <a:gd name="connsiteY5" fmla="*/ 71151 h 629951"/>
              <a:gd name="connsiteX6" fmla="*/ 883920 w 1280160"/>
              <a:gd name="connsiteY6" fmla="*/ 60991 h 629951"/>
              <a:gd name="connsiteX7" fmla="*/ 914400 w 1280160"/>
              <a:gd name="connsiteY7" fmla="*/ 50831 h 629951"/>
              <a:gd name="connsiteX8" fmla="*/ 955040 w 1280160"/>
              <a:gd name="connsiteY8" fmla="*/ 40671 h 629951"/>
              <a:gd name="connsiteX9" fmla="*/ 1005840 w 1280160"/>
              <a:gd name="connsiteY9" fmla="*/ 20351 h 629951"/>
              <a:gd name="connsiteX10" fmla="*/ 1036320 w 1280160"/>
              <a:gd name="connsiteY10" fmla="*/ 10191 h 629951"/>
              <a:gd name="connsiteX11" fmla="*/ 1280160 w 1280160"/>
              <a:gd name="connsiteY11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680720 w 1280160"/>
              <a:gd name="connsiteY2" fmla="*/ 132111 h 629951"/>
              <a:gd name="connsiteX3" fmla="*/ 741680 w 1280160"/>
              <a:gd name="connsiteY3" fmla="*/ 101631 h 629951"/>
              <a:gd name="connsiteX4" fmla="*/ 802640 w 1280160"/>
              <a:gd name="connsiteY4" fmla="*/ 71151 h 629951"/>
              <a:gd name="connsiteX5" fmla="*/ 883920 w 1280160"/>
              <a:gd name="connsiteY5" fmla="*/ 60991 h 629951"/>
              <a:gd name="connsiteX6" fmla="*/ 914400 w 1280160"/>
              <a:gd name="connsiteY6" fmla="*/ 50831 h 629951"/>
              <a:gd name="connsiteX7" fmla="*/ 955040 w 1280160"/>
              <a:gd name="connsiteY7" fmla="*/ 40671 h 629951"/>
              <a:gd name="connsiteX8" fmla="*/ 1005840 w 1280160"/>
              <a:gd name="connsiteY8" fmla="*/ 20351 h 629951"/>
              <a:gd name="connsiteX9" fmla="*/ 1036320 w 1280160"/>
              <a:gd name="connsiteY9" fmla="*/ 10191 h 629951"/>
              <a:gd name="connsiteX10" fmla="*/ 1280160 w 1280160"/>
              <a:gd name="connsiteY10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741680 w 1280160"/>
              <a:gd name="connsiteY2" fmla="*/ 101631 h 629951"/>
              <a:gd name="connsiteX3" fmla="*/ 802640 w 1280160"/>
              <a:gd name="connsiteY3" fmla="*/ 71151 h 629951"/>
              <a:gd name="connsiteX4" fmla="*/ 883920 w 1280160"/>
              <a:gd name="connsiteY4" fmla="*/ 60991 h 629951"/>
              <a:gd name="connsiteX5" fmla="*/ 914400 w 1280160"/>
              <a:gd name="connsiteY5" fmla="*/ 50831 h 629951"/>
              <a:gd name="connsiteX6" fmla="*/ 955040 w 1280160"/>
              <a:gd name="connsiteY6" fmla="*/ 40671 h 629951"/>
              <a:gd name="connsiteX7" fmla="*/ 1005840 w 1280160"/>
              <a:gd name="connsiteY7" fmla="*/ 20351 h 629951"/>
              <a:gd name="connsiteX8" fmla="*/ 1036320 w 1280160"/>
              <a:gd name="connsiteY8" fmla="*/ 10191 h 629951"/>
              <a:gd name="connsiteX9" fmla="*/ 1280160 w 1280160"/>
              <a:gd name="connsiteY9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802640 w 1280160"/>
              <a:gd name="connsiteY2" fmla="*/ 71151 h 629951"/>
              <a:gd name="connsiteX3" fmla="*/ 883920 w 1280160"/>
              <a:gd name="connsiteY3" fmla="*/ 60991 h 629951"/>
              <a:gd name="connsiteX4" fmla="*/ 914400 w 1280160"/>
              <a:gd name="connsiteY4" fmla="*/ 50831 h 629951"/>
              <a:gd name="connsiteX5" fmla="*/ 955040 w 1280160"/>
              <a:gd name="connsiteY5" fmla="*/ 40671 h 629951"/>
              <a:gd name="connsiteX6" fmla="*/ 1005840 w 1280160"/>
              <a:gd name="connsiteY6" fmla="*/ 20351 h 629951"/>
              <a:gd name="connsiteX7" fmla="*/ 1036320 w 1280160"/>
              <a:gd name="connsiteY7" fmla="*/ 10191 h 629951"/>
              <a:gd name="connsiteX8" fmla="*/ 1280160 w 1280160"/>
              <a:gd name="connsiteY8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883920 w 1280160"/>
              <a:gd name="connsiteY2" fmla="*/ 60991 h 629951"/>
              <a:gd name="connsiteX3" fmla="*/ 914400 w 1280160"/>
              <a:gd name="connsiteY3" fmla="*/ 50831 h 629951"/>
              <a:gd name="connsiteX4" fmla="*/ 955040 w 1280160"/>
              <a:gd name="connsiteY4" fmla="*/ 40671 h 629951"/>
              <a:gd name="connsiteX5" fmla="*/ 1005840 w 1280160"/>
              <a:gd name="connsiteY5" fmla="*/ 20351 h 629951"/>
              <a:gd name="connsiteX6" fmla="*/ 1036320 w 1280160"/>
              <a:gd name="connsiteY6" fmla="*/ 10191 h 629951"/>
              <a:gd name="connsiteX7" fmla="*/ 1280160 w 1280160"/>
              <a:gd name="connsiteY7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914400 w 1280160"/>
              <a:gd name="connsiteY2" fmla="*/ 50831 h 629951"/>
              <a:gd name="connsiteX3" fmla="*/ 955040 w 1280160"/>
              <a:gd name="connsiteY3" fmla="*/ 40671 h 629951"/>
              <a:gd name="connsiteX4" fmla="*/ 1005840 w 1280160"/>
              <a:gd name="connsiteY4" fmla="*/ 20351 h 629951"/>
              <a:gd name="connsiteX5" fmla="*/ 1036320 w 1280160"/>
              <a:gd name="connsiteY5" fmla="*/ 10191 h 629951"/>
              <a:gd name="connsiteX6" fmla="*/ 1280160 w 1280160"/>
              <a:gd name="connsiteY6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955040 w 1280160"/>
              <a:gd name="connsiteY2" fmla="*/ 40671 h 629951"/>
              <a:gd name="connsiteX3" fmla="*/ 1005840 w 1280160"/>
              <a:gd name="connsiteY3" fmla="*/ 20351 h 629951"/>
              <a:gd name="connsiteX4" fmla="*/ 1036320 w 1280160"/>
              <a:gd name="connsiteY4" fmla="*/ 10191 h 629951"/>
              <a:gd name="connsiteX5" fmla="*/ 1280160 w 1280160"/>
              <a:gd name="connsiteY5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005840 w 1280160"/>
              <a:gd name="connsiteY2" fmla="*/ 20351 h 629951"/>
              <a:gd name="connsiteX3" fmla="*/ 1036320 w 1280160"/>
              <a:gd name="connsiteY3" fmla="*/ 10191 h 629951"/>
              <a:gd name="connsiteX4" fmla="*/ 1280160 w 1280160"/>
              <a:gd name="connsiteY4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036320 w 1280160"/>
              <a:gd name="connsiteY2" fmla="*/ 10191 h 629951"/>
              <a:gd name="connsiteX3" fmla="*/ 1280160 w 1280160"/>
              <a:gd name="connsiteY3" fmla="*/ 31 h 629951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1280160 w 1280160"/>
              <a:gd name="connsiteY2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741680 w 1280160"/>
              <a:gd name="connsiteY2" fmla="*/ 50799 h 629920"/>
              <a:gd name="connsiteX3" fmla="*/ 1280160 w 1280160"/>
              <a:gd name="connsiteY3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741680 w 1280160"/>
              <a:gd name="connsiteY2" fmla="*/ 50799 h 629920"/>
              <a:gd name="connsiteX3" fmla="*/ 1280160 w 1280160"/>
              <a:gd name="connsiteY3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1280160 w 1280160"/>
              <a:gd name="connsiteY2" fmla="*/ 0 h 629920"/>
              <a:gd name="connsiteX0" fmla="*/ 0 w 1280160"/>
              <a:gd name="connsiteY0" fmla="*/ 629940 h 629940"/>
              <a:gd name="connsiteX1" fmla="*/ 0 w 1280160"/>
              <a:gd name="connsiteY1" fmla="*/ 629940 h 629940"/>
              <a:gd name="connsiteX2" fmla="*/ 1280160 w 1280160"/>
              <a:gd name="connsiteY2" fmla="*/ 20 h 629940"/>
              <a:gd name="connsiteX0" fmla="*/ 0 w 1280160"/>
              <a:gd name="connsiteY0" fmla="*/ 629940 h 629940"/>
              <a:gd name="connsiteX1" fmla="*/ 0 w 1280160"/>
              <a:gd name="connsiteY1" fmla="*/ 629940 h 629940"/>
              <a:gd name="connsiteX2" fmla="*/ 1280160 w 1280160"/>
              <a:gd name="connsiteY2" fmla="*/ 20 h 629940"/>
              <a:gd name="connsiteX0" fmla="*/ 0 w 1280160"/>
              <a:gd name="connsiteY0" fmla="*/ 629958 h 629958"/>
              <a:gd name="connsiteX1" fmla="*/ 213360 w 1280160"/>
              <a:gd name="connsiteY1" fmla="*/ 426758 h 629958"/>
              <a:gd name="connsiteX2" fmla="*/ 1280160 w 1280160"/>
              <a:gd name="connsiteY2" fmla="*/ 38 h 629958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0160" h="629920">
                <a:moveTo>
                  <a:pt x="0" y="629920"/>
                </a:moveTo>
                <a:cubicBezTo>
                  <a:pt x="239668" y="265972"/>
                  <a:pt x="741680" y="3624"/>
                  <a:pt x="1280160" y="0"/>
                </a:cubicBezTo>
              </a:path>
            </a:pathLst>
          </a:custGeom>
          <a:ln>
            <a:tailEnd type="triangle" w="lg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 rot="15771522">
            <a:off x="5970739" y="4370078"/>
            <a:ext cx="1242664" cy="1184780"/>
          </a:xfrm>
          <a:custGeom>
            <a:avLst/>
            <a:gdLst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21920 w 1280160"/>
              <a:gd name="connsiteY2" fmla="*/ 487711 h 629951"/>
              <a:gd name="connsiteX3" fmla="*/ 304800 w 1280160"/>
              <a:gd name="connsiteY3" fmla="*/ 345471 h 629951"/>
              <a:gd name="connsiteX4" fmla="*/ 487680 w 1280160"/>
              <a:gd name="connsiteY4" fmla="*/ 254031 h 629951"/>
              <a:gd name="connsiteX5" fmla="*/ 538480 w 1280160"/>
              <a:gd name="connsiteY5" fmla="*/ 213391 h 629951"/>
              <a:gd name="connsiteX6" fmla="*/ 568960 w 1280160"/>
              <a:gd name="connsiteY6" fmla="*/ 182911 h 629951"/>
              <a:gd name="connsiteX7" fmla="*/ 599440 w 1280160"/>
              <a:gd name="connsiteY7" fmla="*/ 172751 h 629951"/>
              <a:gd name="connsiteX8" fmla="*/ 680720 w 1280160"/>
              <a:gd name="connsiteY8" fmla="*/ 132111 h 629951"/>
              <a:gd name="connsiteX9" fmla="*/ 741680 w 1280160"/>
              <a:gd name="connsiteY9" fmla="*/ 101631 h 629951"/>
              <a:gd name="connsiteX10" fmla="*/ 802640 w 1280160"/>
              <a:gd name="connsiteY10" fmla="*/ 71151 h 629951"/>
              <a:gd name="connsiteX11" fmla="*/ 883920 w 1280160"/>
              <a:gd name="connsiteY11" fmla="*/ 60991 h 629951"/>
              <a:gd name="connsiteX12" fmla="*/ 914400 w 1280160"/>
              <a:gd name="connsiteY12" fmla="*/ 50831 h 629951"/>
              <a:gd name="connsiteX13" fmla="*/ 955040 w 1280160"/>
              <a:gd name="connsiteY13" fmla="*/ 40671 h 629951"/>
              <a:gd name="connsiteX14" fmla="*/ 1005840 w 1280160"/>
              <a:gd name="connsiteY14" fmla="*/ 20351 h 629951"/>
              <a:gd name="connsiteX15" fmla="*/ 1036320 w 1280160"/>
              <a:gd name="connsiteY15" fmla="*/ 10191 h 629951"/>
              <a:gd name="connsiteX16" fmla="*/ 1280160 w 1280160"/>
              <a:gd name="connsiteY16" fmla="*/ 31 h 629951"/>
              <a:gd name="connsiteX0" fmla="*/ 0 w 1280160"/>
              <a:gd name="connsiteY0" fmla="*/ 629951 h 635610"/>
              <a:gd name="connsiteX1" fmla="*/ 0 w 1280160"/>
              <a:gd name="connsiteY1" fmla="*/ 629951 h 635610"/>
              <a:gd name="connsiteX2" fmla="*/ 182880 w 1280160"/>
              <a:gd name="connsiteY2" fmla="*/ 609631 h 635610"/>
              <a:gd name="connsiteX3" fmla="*/ 304800 w 1280160"/>
              <a:gd name="connsiteY3" fmla="*/ 345471 h 635610"/>
              <a:gd name="connsiteX4" fmla="*/ 487680 w 1280160"/>
              <a:gd name="connsiteY4" fmla="*/ 254031 h 635610"/>
              <a:gd name="connsiteX5" fmla="*/ 538480 w 1280160"/>
              <a:gd name="connsiteY5" fmla="*/ 213391 h 635610"/>
              <a:gd name="connsiteX6" fmla="*/ 568960 w 1280160"/>
              <a:gd name="connsiteY6" fmla="*/ 182911 h 635610"/>
              <a:gd name="connsiteX7" fmla="*/ 599440 w 1280160"/>
              <a:gd name="connsiteY7" fmla="*/ 172751 h 635610"/>
              <a:gd name="connsiteX8" fmla="*/ 680720 w 1280160"/>
              <a:gd name="connsiteY8" fmla="*/ 132111 h 635610"/>
              <a:gd name="connsiteX9" fmla="*/ 741680 w 1280160"/>
              <a:gd name="connsiteY9" fmla="*/ 101631 h 635610"/>
              <a:gd name="connsiteX10" fmla="*/ 802640 w 1280160"/>
              <a:gd name="connsiteY10" fmla="*/ 71151 h 635610"/>
              <a:gd name="connsiteX11" fmla="*/ 883920 w 1280160"/>
              <a:gd name="connsiteY11" fmla="*/ 60991 h 635610"/>
              <a:gd name="connsiteX12" fmla="*/ 914400 w 1280160"/>
              <a:gd name="connsiteY12" fmla="*/ 50831 h 635610"/>
              <a:gd name="connsiteX13" fmla="*/ 955040 w 1280160"/>
              <a:gd name="connsiteY13" fmla="*/ 40671 h 635610"/>
              <a:gd name="connsiteX14" fmla="*/ 1005840 w 1280160"/>
              <a:gd name="connsiteY14" fmla="*/ 20351 h 635610"/>
              <a:gd name="connsiteX15" fmla="*/ 1036320 w 1280160"/>
              <a:gd name="connsiteY15" fmla="*/ 10191 h 635610"/>
              <a:gd name="connsiteX16" fmla="*/ 1280160 w 1280160"/>
              <a:gd name="connsiteY16" fmla="*/ 31 h 635610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304800 w 1280160"/>
              <a:gd name="connsiteY2" fmla="*/ 345471 h 629951"/>
              <a:gd name="connsiteX3" fmla="*/ 487680 w 1280160"/>
              <a:gd name="connsiteY3" fmla="*/ 254031 h 629951"/>
              <a:gd name="connsiteX4" fmla="*/ 538480 w 1280160"/>
              <a:gd name="connsiteY4" fmla="*/ 213391 h 629951"/>
              <a:gd name="connsiteX5" fmla="*/ 568960 w 1280160"/>
              <a:gd name="connsiteY5" fmla="*/ 182911 h 629951"/>
              <a:gd name="connsiteX6" fmla="*/ 599440 w 1280160"/>
              <a:gd name="connsiteY6" fmla="*/ 172751 h 629951"/>
              <a:gd name="connsiteX7" fmla="*/ 680720 w 1280160"/>
              <a:gd name="connsiteY7" fmla="*/ 132111 h 629951"/>
              <a:gd name="connsiteX8" fmla="*/ 741680 w 1280160"/>
              <a:gd name="connsiteY8" fmla="*/ 101631 h 629951"/>
              <a:gd name="connsiteX9" fmla="*/ 802640 w 1280160"/>
              <a:gd name="connsiteY9" fmla="*/ 71151 h 629951"/>
              <a:gd name="connsiteX10" fmla="*/ 883920 w 1280160"/>
              <a:gd name="connsiteY10" fmla="*/ 60991 h 629951"/>
              <a:gd name="connsiteX11" fmla="*/ 914400 w 1280160"/>
              <a:gd name="connsiteY11" fmla="*/ 50831 h 629951"/>
              <a:gd name="connsiteX12" fmla="*/ 955040 w 1280160"/>
              <a:gd name="connsiteY12" fmla="*/ 40671 h 629951"/>
              <a:gd name="connsiteX13" fmla="*/ 1005840 w 1280160"/>
              <a:gd name="connsiteY13" fmla="*/ 20351 h 629951"/>
              <a:gd name="connsiteX14" fmla="*/ 1036320 w 1280160"/>
              <a:gd name="connsiteY14" fmla="*/ 10191 h 629951"/>
              <a:gd name="connsiteX15" fmla="*/ 1280160 w 1280160"/>
              <a:gd name="connsiteY15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487680 w 1280160"/>
              <a:gd name="connsiteY2" fmla="*/ 254031 h 629951"/>
              <a:gd name="connsiteX3" fmla="*/ 538480 w 1280160"/>
              <a:gd name="connsiteY3" fmla="*/ 213391 h 629951"/>
              <a:gd name="connsiteX4" fmla="*/ 568960 w 1280160"/>
              <a:gd name="connsiteY4" fmla="*/ 182911 h 629951"/>
              <a:gd name="connsiteX5" fmla="*/ 599440 w 1280160"/>
              <a:gd name="connsiteY5" fmla="*/ 172751 h 629951"/>
              <a:gd name="connsiteX6" fmla="*/ 680720 w 1280160"/>
              <a:gd name="connsiteY6" fmla="*/ 132111 h 629951"/>
              <a:gd name="connsiteX7" fmla="*/ 741680 w 1280160"/>
              <a:gd name="connsiteY7" fmla="*/ 101631 h 629951"/>
              <a:gd name="connsiteX8" fmla="*/ 802640 w 1280160"/>
              <a:gd name="connsiteY8" fmla="*/ 71151 h 629951"/>
              <a:gd name="connsiteX9" fmla="*/ 883920 w 1280160"/>
              <a:gd name="connsiteY9" fmla="*/ 60991 h 629951"/>
              <a:gd name="connsiteX10" fmla="*/ 914400 w 1280160"/>
              <a:gd name="connsiteY10" fmla="*/ 50831 h 629951"/>
              <a:gd name="connsiteX11" fmla="*/ 955040 w 1280160"/>
              <a:gd name="connsiteY11" fmla="*/ 40671 h 629951"/>
              <a:gd name="connsiteX12" fmla="*/ 1005840 w 1280160"/>
              <a:gd name="connsiteY12" fmla="*/ 20351 h 629951"/>
              <a:gd name="connsiteX13" fmla="*/ 1036320 w 1280160"/>
              <a:gd name="connsiteY13" fmla="*/ 10191 h 629951"/>
              <a:gd name="connsiteX14" fmla="*/ 1280160 w 1280160"/>
              <a:gd name="connsiteY14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38480 w 1280160"/>
              <a:gd name="connsiteY2" fmla="*/ 213391 h 629951"/>
              <a:gd name="connsiteX3" fmla="*/ 568960 w 1280160"/>
              <a:gd name="connsiteY3" fmla="*/ 182911 h 629951"/>
              <a:gd name="connsiteX4" fmla="*/ 599440 w 1280160"/>
              <a:gd name="connsiteY4" fmla="*/ 172751 h 629951"/>
              <a:gd name="connsiteX5" fmla="*/ 680720 w 1280160"/>
              <a:gd name="connsiteY5" fmla="*/ 132111 h 629951"/>
              <a:gd name="connsiteX6" fmla="*/ 741680 w 1280160"/>
              <a:gd name="connsiteY6" fmla="*/ 101631 h 629951"/>
              <a:gd name="connsiteX7" fmla="*/ 802640 w 1280160"/>
              <a:gd name="connsiteY7" fmla="*/ 71151 h 629951"/>
              <a:gd name="connsiteX8" fmla="*/ 883920 w 1280160"/>
              <a:gd name="connsiteY8" fmla="*/ 60991 h 629951"/>
              <a:gd name="connsiteX9" fmla="*/ 914400 w 1280160"/>
              <a:gd name="connsiteY9" fmla="*/ 50831 h 629951"/>
              <a:gd name="connsiteX10" fmla="*/ 955040 w 1280160"/>
              <a:gd name="connsiteY10" fmla="*/ 40671 h 629951"/>
              <a:gd name="connsiteX11" fmla="*/ 1005840 w 1280160"/>
              <a:gd name="connsiteY11" fmla="*/ 20351 h 629951"/>
              <a:gd name="connsiteX12" fmla="*/ 1036320 w 1280160"/>
              <a:gd name="connsiteY12" fmla="*/ 10191 h 629951"/>
              <a:gd name="connsiteX13" fmla="*/ 1280160 w 1280160"/>
              <a:gd name="connsiteY13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38480 w 1280160"/>
              <a:gd name="connsiteY2" fmla="*/ 213391 h 629951"/>
              <a:gd name="connsiteX3" fmla="*/ 599440 w 1280160"/>
              <a:gd name="connsiteY3" fmla="*/ 172751 h 629951"/>
              <a:gd name="connsiteX4" fmla="*/ 680720 w 1280160"/>
              <a:gd name="connsiteY4" fmla="*/ 132111 h 629951"/>
              <a:gd name="connsiteX5" fmla="*/ 741680 w 1280160"/>
              <a:gd name="connsiteY5" fmla="*/ 101631 h 629951"/>
              <a:gd name="connsiteX6" fmla="*/ 802640 w 1280160"/>
              <a:gd name="connsiteY6" fmla="*/ 71151 h 629951"/>
              <a:gd name="connsiteX7" fmla="*/ 883920 w 1280160"/>
              <a:gd name="connsiteY7" fmla="*/ 60991 h 629951"/>
              <a:gd name="connsiteX8" fmla="*/ 914400 w 1280160"/>
              <a:gd name="connsiteY8" fmla="*/ 50831 h 629951"/>
              <a:gd name="connsiteX9" fmla="*/ 955040 w 1280160"/>
              <a:gd name="connsiteY9" fmla="*/ 40671 h 629951"/>
              <a:gd name="connsiteX10" fmla="*/ 1005840 w 1280160"/>
              <a:gd name="connsiteY10" fmla="*/ 20351 h 629951"/>
              <a:gd name="connsiteX11" fmla="*/ 1036320 w 1280160"/>
              <a:gd name="connsiteY11" fmla="*/ 10191 h 629951"/>
              <a:gd name="connsiteX12" fmla="*/ 1280160 w 1280160"/>
              <a:gd name="connsiteY12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99440 w 1280160"/>
              <a:gd name="connsiteY2" fmla="*/ 172751 h 629951"/>
              <a:gd name="connsiteX3" fmla="*/ 680720 w 1280160"/>
              <a:gd name="connsiteY3" fmla="*/ 132111 h 629951"/>
              <a:gd name="connsiteX4" fmla="*/ 741680 w 1280160"/>
              <a:gd name="connsiteY4" fmla="*/ 101631 h 629951"/>
              <a:gd name="connsiteX5" fmla="*/ 802640 w 1280160"/>
              <a:gd name="connsiteY5" fmla="*/ 71151 h 629951"/>
              <a:gd name="connsiteX6" fmla="*/ 883920 w 1280160"/>
              <a:gd name="connsiteY6" fmla="*/ 60991 h 629951"/>
              <a:gd name="connsiteX7" fmla="*/ 914400 w 1280160"/>
              <a:gd name="connsiteY7" fmla="*/ 50831 h 629951"/>
              <a:gd name="connsiteX8" fmla="*/ 955040 w 1280160"/>
              <a:gd name="connsiteY8" fmla="*/ 40671 h 629951"/>
              <a:gd name="connsiteX9" fmla="*/ 1005840 w 1280160"/>
              <a:gd name="connsiteY9" fmla="*/ 20351 h 629951"/>
              <a:gd name="connsiteX10" fmla="*/ 1036320 w 1280160"/>
              <a:gd name="connsiteY10" fmla="*/ 10191 h 629951"/>
              <a:gd name="connsiteX11" fmla="*/ 1280160 w 1280160"/>
              <a:gd name="connsiteY11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680720 w 1280160"/>
              <a:gd name="connsiteY2" fmla="*/ 132111 h 629951"/>
              <a:gd name="connsiteX3" fmla="*/ 741680 w 1280160"/>
              <a:gd name="connsiteY3" fmla="*/ 101631 h 629951"/>
              <a:gd name="connsiteX4" fmla="*/ 802640 w 1280160"/>
              <a:gd name="connsiteY4" fmla="*/ 71151 h 629951"/>
              <a:gd name="connsiteX5" fmla="*/ 883920 w 1280160"/>
              <a:gd name="connsiteY5" fmla="*/ 60991 h 629951"/>
              <a:gd name="connsiteX6" fmla="*/ 914400 w 1280160"/>
              <a:gd name="connsiteY6" fmla="*/ 50831 h 629951"/>
              <a:gd name="connsiteX7" fmla="*/ 955040 w 1280160"/>
              <a:gd name="connsiteY7" fmla="*/ 40671 h 629951"/>
              <a:gd name="connsiteX8" fmla="*/ 1005840 w 1280160"/>
              <a:gd name="connsiteY8" fmla="*/ 20351 h 629951"/>
              <a:gd name="connsiteX9" fmla="*/ 1036320 w 1280160"/>
              <a:gd name="connsiteY9" fmla="*/ 10191 h 629951"/>
              <a:gd name="connsiteX10" fmla="*/ 1280160 w 1280160"/>
              <a:gd name="connsiteY10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741680 w 1280160"/>
              <a:gd name="connsiteY2" fmla="*/ 101631 h 629951"/>
              <a:gd name="connsiteX3" fmla="*/ 802640 w 1280160"/>
              <a:gd name="connsiteY3" fmla="*/ 71151 h 629951"/>
              <a:gd name="connsiteX4" fmla="*/ 883920 w 1280160"/>
              <a:gd name="connsiteY4" fmla="*/ 60991 h 629951"/>
              <a:gd name="connsiteX5" fmla="*/ 914400 w 1280160"/>
              <a:gd name="connsiteY5" fmla="*/ 50831 h 629951"/>
              <a:gd name="connsiteX6" fmla="*/ 955040 w 1280160"/>
              <a:gd name="connsiteY6" fmla="*/ 40671 h 629951"/>
              <a:gd name="connsiteX7" fmla="*/ 1005840 w 1280160"/>
              <a:gd name="connsiteY7" fmla="*/ 20351 h 629951"/>
              <a:gd name="connsiteX8" fmla="*/ 1036320 w 1280160"/>
              <a:gd name="connsiteY8" fmla="*/ 10191 h 629951"/>
              <a:gd name="connsiteX9" fmla="*/ 1280160 w 1280160"/>
              <a:gd name="connsiteY9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802640 w 1280160"/>
              <a:gd name="connsiteY2" fmla="*/ 71151 h 629951"/>
              <a:gd name="connsiteX3" fmla="*/ 883920 w 1280160"/>
              <a:gd name="connsiteY3" fmla="*/ 60991 h 629951"/>
              <a:gd name="connsiteX4" fmla="*/ 914400 w 1280160"/>
              <a:gd name="connsiteY4" fmla="*/ 50831 h 629951"/>
              <a:gd name="connsiteX5" fmla="*/ 955040 w 1280160"/>
              <a:gd name="connsiteY5" fmla="*/ 40671 h 629951"/>
              <a:gd name="connsiteX6" fmla="*/ 1005840 w 1280160"/>
              <a:gd name="connsiteY6" fmla="*/ 20351 h 629951"/>
              <a:gd name="connsiteX7" fmla="*/ 1036320 w 1280160"/>
              <a:gd name="connsiteY7" fmla="*/ 10191 h 629951"/>
              <a:gd name="connsiteX8" fmla="*/ 1280160 w 1280160"/>
              <a:gd name="connsiteY8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883920 w 1280160"/>
              <a:gd name="connsiteY2" fmla="*/ 60991 h 629951"/>
              <a:gd name="connsiteX3" fmla="*/ 914400 w 1280160"/>
              <a:gd name="connsiteY3" fmla="*/ 50831 h 629951"/>
              <a:gd name="connsiteX4" fmla="*/ 955040 w 1280160"/>
              <a:gd name="connsiteY4" fmla="*/ 40671 h 629951"/>
              <a:gd name="connsiteX5" fmla="*/ 1005840 w 1280160"/>
              <a:gd name="connsiteY5" fmla="*/ 20351 h 629951"/>
              <a:gd name="connsiteX6" fmla="*/ 1036320 w 1280160"/>
              <a:gd name="connsiteY6" fmla="*/ 10191 h 629951"/>
              <a:gd name="connsiteX7" fmla="*/ 1280160 w 1280160"/>
              <a:gd name="connsiteY7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914400 w 1280160"/>
              <a:gd name="connsiteY2" fmla="*/ 50831 h 629951"/>
              <a:gd name="connsiteX3" fmla="*/ 955040 w 1280160"/>
              <a:gd name="connsiteY3" fmla="*/ 40671 h 629951"/>
              <a:gd name="connsiteX4" fmla="*/ 1005840 w 1280160"/>
              <a:gd name="connsiteY4" fmla="*/ 20351 h 629951"/>
              <a:gd name="connsiteX5" fmla="*/ 1036320 w 1280160"/>
              <a:gd name="connsiteY5" fmla="*/ 10191 h 629951"/>
              <a:gd name="connsiteX6" fmla="*/ 1280160 w 1280160"/>
              <a:gd name="connsiteY6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955040 w 1280160"/>
              <a:gd name="connsiteY2" fmla="*/ 40671 h 629951"/>
              <a:gd name="connsiteX3" fmla="*/ 1005840 w 1280160"/>
              <a:gd name="connsiteY3" fmla="*/ 20351 h 629951"/>
              <a:gd name="connsiteX4" fmla="*/ 1036320 w 1280160"/>
              <a:gd name="connsiteY4" fmla="*/ 10191 h 629951"/>
              <a:gd name="connsiteX5" fmla="*/ 1280160 w 1280160"/>
              <a:gd name="connsiteY5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005840 w 1280160"/>
              <a:gd name="connsiteY2" fmla="*/ 20351 h 629951"/>
              <a:gd name="connsiteX3" fmla="*/ 1036320 w 1280160"/>
              <a:gd name="connsiteY3" fmla="*/ 10191 h 629951"/>
              <a:gd name="connsiteX4" fmla="*/ 1280160 w 1280160"/>
              <a:gd name="connsiteY4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036320 w 1280160"/>
              <a:gd name="connsiteY2" fmla="*/ 10191 h 629951"/>
              <a:gd name="connsiteX3" fmla="*/ 1280160 w 1280160"/>
              <a:gd name="connsiteY3" fmla="*/ 31 h 629951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1280160 w 1280160"/>
              <a:gd name="connsiteY2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741680 w 1280160"/>
              <a:gd name="connsiteY2" fmla="*/ 50799 h 629920"/>
              <a:gd name="connsiteX3" fmla="*/ 1280160 w 1280160"/>
              <a:gd name="connsiteY3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741680 w 1280160"/>
              <a:gd name="connsiteY2" fmla="*/ 50799 h 629920"/>
              <a:gd name="connsiteX3" fmla="*/ 1280160 w 1280160"/>
              <a:gd name="connsiteY3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1280160 w 1280160"/>
              <a:gd name="connsiteY2" fmla="*/ 0 h 629920"/>
              <a:gd name="connsiteX0" fmla="*/ 0 w 1280160"/>
              <a:gd name="connsiteY0" fmla="*/ 629940 h 629940"/>
              <a:gd name="connsiteX1" fmla="*/ 0 w 1280160"/>
              <a:gd name="connsiteY1" fmla="*/ 629940 h 629940"/>
              <a:gd name="connsiteX2" fmla="*/ 1280160 w 1280160"/>
              <a:gd name="connsiteY2" fmla="*/ 20 h 629940"/>
              <a:gd name="connsiteX0" fmla="*/ 0 w 1280160"/>
              <a:gd name="connsiteY0" fmla="*/ 629940 h 629940"/>
              <a:gd name="connsiteX1" fmla="*/ 0 w 1280160"/>
              <a:gd name="connsiteY1" fmla="*/ 629940 h 629940"/>
              <a:gd name="connsiteX2" fmla="*/ 1280160 w 1280160"/>
              <a:gd name="connsiteY2" fmla="*/ 20 h 629940"/>
              <a:gd name="connsiteX0" fmla="*/ 0 w 1280160"/>
              <a:gd name="connsiteY0" fmla="*/ 629958 h 629958"/>
              <a:gd name="connsiteX1" fmla="*/ 213360 w 1280160"/>
              <a:gd name="connsiteY1" fmla="*/ 426758 h 629958"/>
              <a:gd name="connsiteX2" fmla="*/ 1280160 w 1280160"/>
              <a:gd name="connsiteY2" fmla="*/ 38 h 629958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0160" h="629920">
                <a:moveTo>
                  <a:pt x="0" y="629920"/>
                </a:moveTo>
                <a:cubicBezTo>
                  <a:pt x="239668" y="265972"/>
                  <a:pt x="741680" y="3624"/>
                  <a:pt x="1280160" y="0"/>
                </a:cubicBezTo>
              </a:path>
            </a:pathLst>
          </a:custGeom>
          <a:ln>
            <a:tailEnd type="triangle" w="lg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 rot="7987810" flipV="1">
            <a:off x="5195738" y="4833007"/>
            <a:ext cx="1462594" cy="1807633"/>
          </a:xfrm>
          <a:custGeom>
            <a:avLst/>
            <a:gdLst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21920 w 1280160"/>
              <a:gd name="connsiteY2" fmla="*/ 487711 h 629951"/>
              <a:gd name="connsiteX3" fmla="*/ 304800 w 1280160"/>
              <a:gd name="connsiteY3" fmla="*/ 345471 h 629951"/>
              <a:gd name="connsiteX4" fmla="*/ 487680 w 1280160"/>
              <a:gd name="connsiteY4" fmla="*/ 254031 h 629951"/>
              <a:gd name="connsiteX5" fmla="*/ 538480 w 1280160"/>
              <a:gd name="connsiteY5" fmla="*/ 213391 h 629951"/>
              <a:gd name="connsiteX6" fmla="*/ 568960 w 1280160"/>
              <a:gd name="connsiteY6" fmla="*/ 182911 h 629951"/>
              <a:gd name="connsiteX7" fmla="*/ 599440 w 1280160"/>
              <a:gd name="connsiteY7" fmla="*/ 172751 h 629951"/>
              <a:gd name="connsiteX8" fmla="*/ 680720 w 1280160"/>
              <a:gd name="connsiteY8" fmla="*/ 132111 h 629951"/>
              <a:gd name="connsiteX9" fmla="*/ 741680 w 1280160"/>
              <a:gd name="connsiteY9" fmla="*/ 101631 h 629951"/>
              <a:gd name="connsiteX10" fmla="*/ 802640 w 1280160"/>
              <a:gd name="connsiteY10" fmla="*/ 71151 h 629951"/>
              <a:gd name="connsiteX11" fmla="*/ 883920 w 1280160"/>
              <a:gd name="connsiteY11" fmla="*/ 60991 h 629951"/>
              <a:gd name="connsiteX12" fmla="*/ 914400 w 1280160"/>
              <a:gd name="connsiteY12" fmla="*/ 50831 h 629951"/>
              <a:gd name="connsiteX13" fmla="*/ 955040 w 1280160"/>
              <a:gd name="connsiteY13" fmla="*/ 40671 h 629951"/>
              <a:gd name="connsiteX14" fmla="*/ 1005840 w 1280160"/>
              <a:gd name="connsiteY14" fmla="*/ 20351 h 629951"/>
              <a:gd name="connsiteX15" fmla="*/ 1036320 w 1280160"/>
              <a:gd name="connsiteY15" fmla="*/ 10191 h 629951"/>
              <a:gd name="connsiteX16" fmla="*/ 1280160 w 1280160"/>
              <a:gd name="connsiteY16" fmla="*/ 31 h 629951"/>
              <a:gd name="connsiteX0" fmla="*/ 0 w 1280160"/>
              <a:gd name="connsiteY0" fmla="*/ 629951 h 635610"/>
              <a:gd name="connsiteX1" fmla="*/ 0 w 1280160"/>
              <a:gd name="connsiteY1" fmla="*/ 629951 h 635610"/>
              <a:gd name="connsiteX2" fmla="*/ 182880 w 1280160"/>
              <a:gd name="connsiteY2" fmla="*/ 609631 h 635610"/>
              <a:gd name="connsiteX3" fmla="*/ 304800 w 1280160"/>
              <a:gd name="connsiteY3" fmla="*/ 345471 h 635610"/>
              <a:gd name="connsiteX4" fmla="*/ 487680 w 1280160"/>
              <a:gd name="connsiteY4" fmla="*/ 254031 h 635610"/>
              <a:gd name="connsiteX5" fmla="*/ 538480 w 1280160"/>
              <a:gd name="connsiteY5" fmla="*/ 213391 h 635610"/>
              <a:gd name="connsiteX6" fmla="*/ 568960 w 1280160"/>
              <a:gd name="connsiteY6" fmla="*/ 182911 h 635610"/>
              <a:gd name="connsiteX7" fmla="*/ 599440 w 1280160"/>
              <a:gd name="connsiteY7" fmla="*/ 172751 h 635610"/>
              <a:gd name="connsiteX8" fmla="*/ 680720 w 1280160"/>
              <a:gd name="connsiteY8" fmla="*/ 132111 h 635610"/>
              <a:gd name="connsiteX9" fmla="*/ 741680 w 1280160"/>
              <a:gd name="connsiteY9" fmla="*/ 101631 h 635610"/>
              <a:gd name="connsiteX10" fmla="*/ 802640 w 1280160"/>
              <a:gd name="connsiteY10" fmla="*/ 71151 h 635610"/>
              <a:gd name="connsiteX11" fmla="*/ 883920 w 1280160"/>
              <a:gd name="connsiteY11" fmla="*/ 60991 h 635610"/>
              <a:gd name="connsiteX12" fmla="*/ 914400 w 1280160"/>
              <a:gd name="connsiteY12" fmla="*/ 50831 h 635610"/>
              <a:gd name="connsiteX13" fmla="*/ 955040 w 1280160"/>
              <a:gd name="connsiteY13" fmla="*/ 40671 h 635610"/>
              <a:gd name="connsiteX14" fmla="*/ 1005840 w 1280160"/>
              <a:gd name="connsiteY14" fmla="*/ 20351 h 635610"/>
              <a:gd name="connsiteX15" fmla="*/ 1036320 w 1280160"/>
              <a:gd name="connsiteY15" fmla="*/ 10191 h 635610"/>
              <a:gd name="connsiteX16" fmla="*/ 1280160 w 1280160"/>
              <a:gd name="connsiteY16" fmla="*/ 31 h 635610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304800 w 1280160"/>
              <a:gd name="connsiteY2" fmla="*/ 345471 h 629951"/>
              <a:gd name="connsiteX3" fmla="*/ 487680 w 1280160"/>
              <a:gd name="connsiteY3" fmla="*/ 254031 h 629951"/>
              <a:gd name="connsiteX4" fmla="*/ 538480 w 1280160"/>
              <a:gd name="connsiteY4" fmla="*/ 213391 h 629951"/>
              <a:gd name="connsiteX5" fmla="*/ 568960 w 1280160"/>
              <a:gd name="connsiteY5" fmla="*/ 182911 h 629951"/>
              <a:gd name="connsiteX6" fmla="*/ 599440 w 1280160"/>
              <a:gd name="connsiteY6" fmla="*/ 172751 h 629951"/>
              <a:gd name="connsiteX7" fmla="*/ 680720 w 1280160"/>
              <a:gd name="connsiteY7" fmla="*/ 132111 h 629951"/>
              <a:gd name="connsiteX8" fmla="*/ 741680 w 1280160"/>
              <a:gd name="connsiteY8" fmla="*/ 101631 h 629951"/>
              <a:gd name="connsiteX9" fmla="*/ 802640 w 1280160"/>
              <a:gd name="connsiteY9" fmla="*/ 71151 h 629951"/>
              <a:gd name="connsiteX10" fmla="*/ 883920 w 1280160"/>
              <a:gd name="connsiteY10" fmla="*/ 60991 h 629951"/>
              <a:gd name="connsiteX11" fmla="*/ 914400 w 1280160"/>
              <a:gd name="connsiteY11" fmla="*/ 50831 h 629951"/>
              <a:gd name="connsiteX12" fmla="*/ 955040 w 1280160"/>
              <a:gd name="connsiteY12" fmla="*/ 40671 h 629951"/>
              <a:gd name="connsiteX13" fmla="*/ 1005840 w 1280160"/>
              <a:gd name="connsiteY13" fmla="*/ 20351 h 629951"/>
              <a:gd name="connsiteX14" fmla="*/ 1036320 w 1280160"/>
              <a:gd name="connsiteY14" fmla="*/ 10191 h 629951"/>
              <a:gd name="connsiteX15" fmla="*/ 1280160 w 1280160"/>
              <a:gd name="connsiteY15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487680 w 1280160"/>
              <a:gd name="connsiteY2" fmla="*/ 254031 h 629951"/>
              <a:gd name="connsiteX3" fmla="*/ 538480 w 1280160"/>
              <a:gd name="connsiteY3" fmla="*/ 213391 h 629951"/>
              <a:gd name="connsiteX4" fmla="*/ 568960 w 1280160"/>
              <a:gd name="connsiteY4" fmla="*/ 182911 h 629951"/>
              <a:gd name="connsiteX5" fmla="*/ 599440 w 1280160"/>
              <a:gd name="connsiteY5" fmla="*/ 172751 h 629951"/>
              <a:gd name="connsiteX6" fmla="*/ 680720 w 1280160"/>
              <a:gd name="connsiteY6" fmla="*/ 132111 h 629951"/>
              <a:gd name="connsiteX7" fmla="*/ 741680 w 1280160"/>
              <a:gd name="connsiteY7" fmla="*/ 101631 h 629951"/>
              <a:gd name="connsiteX8" fmla="*/ 802640 w 1280160"/>
              <a:gd name="connsiteY8" fmla="*/ 71151 h 629951"/>
              <a:gd name="connsiteX9" fmla="*/ 883920 w 1280160"/>
              <a:gd name="connsiteY9" fmla="*/ 60991 h 629951"/>
              <a:gd name="connsiteX10" fmla="*/ 914400 w 1280160"/>
              <a:gd name="connsiteY10" fmla="*/ 50831 h 629951"/>
              <a:gd name="connsiteX11" fmla="*/ 955040 w 1280160"/>
              <a:gd name="connsiteY11" fmla="*/ 40671 h 629951"/>
              <a:gd name="connsiteX12" fmla="*/ 1005840 w 1280160"/>
              <a:gd name="connsiteY12" fmla="*/ 20351 h 629951"/>
              <a:gd name="connsiteX13" fmla="*/ 1036320 w 1280160"/>
              <a:gd name="connsiteY13" fmla="*/ 10191 h 629951"/>
              <a:gd name="connsiteX14" fmla="*/ 1280160 w 1280160"/>
              <a:gd name="connsiteY14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38480 w 1280160"/>
              <a:gd name="connsiteY2" fmla="*/ 213391 h 629951"/>
              <a:gd name="connsiteX3" fmla="*/ 568960 w 1280160"/>
              <a:gd name="connsiteY3" fmla="*/ 182911 h 629951"/>
              <a:gd name="connsiteX4" fmla="*/ 599440 w 1280160"/>
              <a:gd name="connsiteY4" fmla="*/ 172751 h 629951"/>
              <a:gd name="connsiteX5" fmla="*/ 680720 w 1280160"/>
              <a:gd name="connsiteY5" fmla="*/ 132111 h 629951"/>
              <a:gd name="connsiteX6" fmla="*/ 741680 w 1280160"/>
              <a:gd name="connsiteY6" fmla="*/ 101631 h 629951"/>
              <a:gd name="connsiteX7" fmla="*/ 802640 w 1280160"/>
              <a:gd name="connsiteY7" fmla="*/ 71151 h 629951"/>
              <a:gd name="connsiteX8" fmla="*/ 883920 w 1280160"/>
              <a:gd name="connsiteY8" fmla="*/ 60991 h 629951"/>
              <a:gd name="connsiteX9" fmla="*/ 914400 w 1280160"/>
              <a:gd name="connsiteY9" fmla="*/ 50831 h 629951"/>
              <a:gd name="connsiteX10" fmla="*/ 955040 w 1280160"/>
              <a:gd name="connsiteY10" fmla="*/ 40671 h 629951"/>
              <a:gd name="connsiteX11" fmla="*/ 1005840 w 1280160"/>
              <a:gd name="connsiteY11" fmla="*/ 20351 h 629951"/>
              <a:gd name="connsiteX12" fmla="*/ 1036320 w 1280160"/>
              <a:gd name="connsiteY12" fmla="*/ 10191 h 629951"/>
              <a:gd name="connsiteX13" fmla="*/ 1280160 w 1280160"/>
              <a:gd name="connsiteY13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38480 w 1280160"/>
              <a:gd name="connsiteY2" fmla="*/ 213391 h 629951"/>
              <a:gd name="connsiteX3" fmla="*/ 599440 w 1280160"/>
              <a:gd name="connsiteY3" fmla="*/ 172751 h 629951"/>
              <a:gd name="connsiteX4" fmla="*/ 680720 w 1280160"/>
              <a:gd name="connsiteY4" fmla="*/ 132111 h 629951"/>
              <a:gd name="connsiteX5" fmla="*/ 741680 w 1280160"/>
              <a:gd name="connsiteY5" fmla="*/ 101631 h 629951"/>
              <a:gd name="connsiteX6" fmla="*/ 802640 w 1280160"/>
              <a:gd name="connsiteY6" fmla="*/ 71151 h 629951"/>
              <a:gd name="connsiteX7" fmla="*/ 883920 w 1280160"/>
              <a:gd name="connsiteY7" fmla="*/ 60991 h 629951"/>
              <a:gd name="connsiteX8" fmla="*/ 914400 w 1280160"/>
              <a:gd name="connsiteY8" fmla="*/ 50831 h 629951"/>
              <a:gd name="connsiteX9" fmla="*/ 955040 w 1280160"/>
              <a:gd name="connsiteY9" fmla="*/ 40671 h 629951"/>
              <a:gd name="connsiteX10" fmla="*/ 1005840 w 1280160"/>
              <a:gd name="connsiteY10" fmla="*/ 20351 h 629951"/>
              <a:gd name="connsiteX11" fmla="*/ 1036320 w 1280160"/>
              <a:gd name="connsiteY11" fmla="*/ 10191 h 629951"/>
              <a:gd name="connsiteX12" fmla="*/ 1280160 w 1280160"/>
              <a:gd name="connsiteY12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99440 w 1280160"/>
              <a:gd name="connsiteY2" fmla="*/ 172751 h 629951"/>
              <a:gd name="connsiteX3" fmla="*/ 680720 w 1280160"/>
              <a:gd name="connsiteY3" fmla="*/ 132111 h 629951"/>
              <a:gd name="connsiteX4" fmla="*/ 741680 w 1280160"/>
              <a:gd name="connsiteY4" fmla="*/ 101631 h 629951"/>
              <a:gd name="connsiteX5" fmla="*/ 802640 w 1280160"/>
              <a:gd name="connsiteY5" fmla="*/ 71151 h 629951"/>
              <a:gd name="connsiteX6" fmla="*/ 883920 w 1280160"/>
              <a:gd name="connsiteY6" fmla="*/ 60991 h 629951"/>
              <a:gd name="connsiteX7" fmla="*/ 914400 w 1280160"/>
              <a:gd name="connsiteY7" fmla="*/ 50831 h 629951"/>
              <a:gd name="connsiteX8" fmla="*/ 955040 w 1280160"/>
              <a:gd name="connsiteY8" fmla="*/ 40671 h 629951"/>
              <a:gd name="connsiteX9" fmla="*/ 1005840 w 1280160"/>
              <a:gd name="connsiteY9" fmla="*/ 20351 h 629951"/>
              <a:gd name="connsiteX10" fmla="*/ 1036320 w 1280160"/>
              <a:gd name="connsiteY10" fmla="*/ 10191 h 629951"/>
              <a:gd name="connsiteX11" fmla="*/ 1280160 w 1280160"/>
              <a:gd name="connsiteY11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680720 w 1280160"/>
              <a:gd name="connsiteY2" fmla="*/ 132111 h 629951"/>
              <a:gd name="connsiteX3" fmla="*/ 741680 w 1280160"/>
              <a:gd name="connsiteY3" fmla="*/ 101631 h 629951"/>
              <a:gd name="connsiteX4" fmla="*/ 802640 w 1280160"/>
              <a:gd name="connsiteY4" fmla="*/ 71151 h 629951"/>
              <a:gd name="connsiteX5" fmla="*/ 883920 w 1280160"/>
              <a:gd name="connsiteY5" fmla="*/ 60991 h 629951"/>
              <a:gd name="connsiteX6" fmla="*/ 914400 w 1280160"/>
              <a:gd name="connsiteY6" fmla="*/ 50831 h 629951"/>
              <a:gd name="connsiteX7" fmla="*/ 955040 w 1280160"/>
              <a:gd name="connsiteY7" fmla="*/ 40671 h 629951"/>
              <a:gd name="connsiteX8" fmla="*/ 1005840 w 1280160"/>
              <a:gd name="connsiteY8" fmla="*/ 20351 h 629951"/>
              <a:gd name="connsiteX9" fmla="*/ 1036320 w 1280160"/>
              <a:gd name="connsiteY9" fmla="*/ 10191 h 629951"/>
              <a:gd name="connsiteX10" fmla="*/ 1280160 w 1280160"/>
              <a:gd name="connsiteY10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741680 w 1280160"/>
              <a:gd name="connsiteY2" fmla="*/ 101631 h 629951"/>
              <a:gd name="connsiteX3" fmla="*/ 802640 w 1280160"/>
              <a:gd name="connsiteY3" fmla="*/ 71151 h 629951"/>
              <a:gd name="connsiteX4" fmla="*/ 883920 w 1280160"/>
              <a:gd name="connsiteY4" fmla="*/ 60991 h 629951"/>
              <a:gd name="connsiteX5" fmla="*/ 914400 w 1280160"/>
              <a:gd name="connsiteY5" fmla="*/ 50831 h 629951"/>
              <a:gd name="connsiteX6" fmla="*/ 955040 w 1280160"/>
              <a:gd name="connsiteY6" fmla="*/ 40671 h 629951"/>
              <a:gd name="connsiteX7" fmla="*/ 1005840 w 1280160"/>
              <a:gd name="connsiteY7" fmla="*/ 20351 h 629951"/>
              <a:gd name="connsiteX8" fmla="*/ 1036320 w 1280160"/>
              <a:gd name="connsiteY8" fmla="*/ 10191 h 629951"/>
              <a:gd name="connsiteX9" fmla="*/ 1280160 w 1280160"/>
              <a:gd name="connsiteY9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802640 w 1280160"/>
              <a:gd name="connsiteY2" fmla="*/ 71151 h 629951"/>
              <a:gd name="connsiteX3" fmla="*/ 883920 w 1280160"/>
              <a:gd name="connsiteY3" fmla="*/ 60991 h 629951"/>
              <a:gd name="connsiteX4" fmla="*/ 914400 w 1280160"/>
              <a:gd name="connsiteY4" fmla="*/ 50831 h 629951"/>
              <a:gd name="connsiteX5" fmla="*/ 955040 w 1280160"/>
              <a:gd name="connsiteY5" fmla="*/ 40671 h 629951"/>
              <a:gd name="connsiteX6" fmla="*/ 1005840 w 1280160"/>
              <a:gd name="connsiteY6" fmla="*/ 20351 h 629951"/>
              <a:gd name="connsiteX7" fmla="*/ 1036320 w 1280160"/>
              <a:gd name="connsiteY7" fmla="*/ 10191 h 629951"/>
              <a:gd name="connsiteX8" fmla="*/ 1280160 w 1280160"/>
              <a:gd name="connsiteY8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883920 w 1280160"/>
              <a:gd name="connsiteY2" fmla="*/ 60991 h 629951"/>
              <a:gd name="connsiteX3" fmla="*/ 914400 w 1280160"/>
              <a:gd name="connsiteY3" fmla="*/ 50831 h 629951"/>
              <a:gd name="connsiteX4" fmla="*/ 955040 w 1280160"/>
              <a:gd name="connsiteY4" fmla="*/ 40671 h 629951"/>
              <a:gd name="connsiteX5" fmla="*/ 1005840 w 1280160"/>
              <a:gd name="connsiteY5" fmla="*/ 20351 h 629951"/>
              <a:gd name="connsiteX6" fmla="*/ 1036320 w 1280160"/>
              <a:gd name="connsiteY6" fmla="*/ 10191 h 629951"/>
              <a:gd name="connsiteX7" fmla="*/ 1280160 w 1280160"/>
              <a:gd name="connsiteY7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914400 w 1280160"/>
              <a:gd name="connsiteY2" fmla="*/ 50831 h 629951"/>
              <a:gd name="connsiteX3" fmla="*/ 955040 w 1280160"/>
              <a:gd name="connsiteY3" fmla="*/ 40671 h 629951"/>
              <a:gd name="connsiteX4" fmla="*/ 1005840 w 1280160"/>
              <a:gd name="connsiteY4" fmla="*/ 20351 h 629951"/>
              <a:gd name="connsiteX5" fmla="*/ 1036320 w 1280160"/>
              <a:gd name="connsiteY5" fmla="*/ 10191 h 629951"/>
              <a:gd name="connsiteX6" fmla="*/ 1280160 w 1280160"/>
              <a:gd name="connsiteY6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955040 w 1280160"/>
              <a:gd name="connsiteY2" fmla="*/ 40671 h 629951"/>
              <a:gd name="connsiteX3" fmla="*/ 1005840 w 1280160"/>
              <a:gd name="connsiteY3" fmla="*/ 20351 h 629951"/>
              <a:gd name="connsiteX4" fmla="*/ 1036320 w 1280160"/>
              <a:gd name="connsiteY4" fmla="*/ 10191 h 629951"/>
              <a:gd name="connsiteX5" fmla="*/ 1280160 w 1280160"/>
              <a:gd name="connsiteY5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005840 w 1280160"/>
              <a:gd name="connsiteY2" fmla="*/ 20351 h 629951"/>
              <a:gd name="connsiteX3" fmla="*/ 1036320 w 1280160"/>
              <a:gd name="connsiteY3" fmla="*/ 10191 h 629951"/>
              <a:gd name="connsiteX4" fmla="*/ 1280160 w 1280160"/>
              <a:gd name="connsiteY4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036320 w 1280160"/>
              <a:gd name="connsiteY2" fmla="*/ 10191 h 629951"/>
              <a:gd name="connsiteX3" fmla="*/ 1280160 w 1280160"/>
              <a:gd name="connsiteY3" fmla="*/ 31 h 629951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1280160 w 1280160"/>
              <a:gd name="connsiteY2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741680 w 1280160"/>
              <a:gd name="connsiteY2" fmla="*/ 50799 h 629920"/>
              <a:gd name="connsiteX3" fmla="*/ 1280160 w 1280160"/>
              <a:gd name="connsiteY3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741680 w 1280160"/>
              <a:gd name="connsiteY2" fmla="*/ 50799 h 629920"/>
              <a:gd name="connsiteX3" fmla="*/ 1280160 w 1280160"/>
              <a:gd name="connsiteY3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1280160 w 1280160"/>
              <a:gd name="connsiteY2" fmla="*/ 0 h 629920"/>
              <a:gd name="connsiteX0" fmla="*/ 0 w 1280160"/>
              <a:gd name="connsiteY0" fmla="*/ 629940 h 629940"/>
              <a:gd name="connsiteX1" fmla="*/ 0 w 1280160"/>
              <a:gd name="connsiteY1" fmla="*/ 629940 h 629940"/>
              <a:gd name="connsiteX2" fmla="*/ 1280160 w 1280160"/>
              <a:gd name="connsiteY2" fmla="*/ 20 h 629940"/>
              <a:gd name="connsiteX0" fmla="*/ 0 w 1280160"/>
              <a:gd name="connsiteY0" fmla="*/ 629940 h 629940"/>
              <a:gd name="connsiteX1" fmla="*/ 0 w 1280160"/>
              <a:gd name="connsiteY1" fmla="*/ 629940 h 629940"/>
              <a:gd name="connsiteX2" fmla="*/ 1280160 w 1280160"/>
              <a:gd name="connsiteY2" fmla="*/ 20 h 629940"/>
              <a:gd name="connsiteX0" fmla="*/ 0 w 1280160"/>
              <a:gd name="connsiteY0" fmla="*/ 629958 h 629958"/>
              <a:gd name="connsiteX1" fmla="*/ 213360 w 1280160"/>
              <a:gd name="connsiteY1" fmla="*/ 426758 h 629958"/>
              <a:gd name="connsiteX2" fmla="*/ 1280160 w 1280160"/>
              <a:gd name="connsiteY2" fmla="*/ 38 h 629958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0160" h="629920">
                <a:moveTo>
                  <a:pt x="0" y="629920"/>
                </a:moveTo>
                <a:cubicBezTo>
                  <a:pt x="239668" y="265972"/>
                  <a:pt x="741680" y="3624"/>
                  <a:pt x="1280160" y="0"/>
                </a:cubicBezTo>
              </a:path>
            </a:pathLst>
          </a:custGeom>
          <a:ln>
            <a:tailEnd type="triangle" w="lg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8419166" flipV="1">
            <a:off x="5114719" y="4817475"/>
            <a:ext cx="1410245" cy="2109566"/>
          </a:xfrm>
          <a:custGeom>
            <a:avLst/>
            <a:gdLst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21920 w 1280160"/>
              <a:gd name="connsiteY2" fmla="*/ 487711 h 629951"/>
              <a:gd name="connsiteX3" fmla="*/ 304800 w 1280160"/>
              <a:gd name="connsiteY3" fmla="*/ 345471 h 629951"/>
              <a:gd name="connsiteX4" fmla="*/ 487680 w 1280160"/>
              <a:gd name="connsiteY4" fmla="*/ 254031 h 629951"/>
              <a:gd name="connsiteX5" fmla="*/ 538480 w 1280160"/>
              <a:gd name="connsiteY5" fmla="*/ 213391 h 629951"/>
              <a:gd name="connsiteX6" fmla="*/ 568960 w 1280160"/>
              <a:gd name="connsiteY6" fmla="*/ 182911 h 629951"/>
              <a:gd name="connsiteX7" fmla="*/ 599440 w 1280160"/>
              <a:gd name="connsiteY7" fmla="*/ 172751 h 629951"/>
              <a:gd name="connsiteX8" fmla="*/ 680720 w 1280160"/>
              <a:gd name="connsiteY8" fmla="*/ 132111 h 629951"/>
              <a:gd name="connsiteX9" fmla="*/ 741680 w 1280160"/>
              <a:gd name="connsiteY9" fmla="*/ 101631 h 629951"/>
              <a:gd name="connsiteX10" fmla="*/ 802640 w 1280160"/>
              <a:gd name="connsiteY10" fmla="*/ 71151 h 629951"/>
              <a:gd name="connsiteX11" fmla="*/ 883920 w 1280160"/>
              <a:gd name="connsiteY11" fmla="*/ 60991 h 629951"/>
              <a:gd name="connsiteX12" fmla="*/ 914400 w 1280160"/>
              <a:gd name="connsiteY12" fmla="*/ 50831 h 629951"/>
              <a:gd name="connsiteX13" fmla="*/ 955040 w 1280160"/>
              <a:gd name="connsiteY13" fmla="*/ 40671 h 629951"/>
              <a:gd name="connsiteX14" fmla="*/ 1005840 w 1280160"/>
              <a:gd name="connsiteY14" fmla="*/ 20351 h 629951"/>
              <a:gd name="connsiteX15" fmla="*/ 1036320 w 1280160"/>
              <a:gd name="connsiteY15" fmla="*/ 10191 h 629951"/>
              <a:gd name="connsiteX16" fmla="*/ 1280160 w 1280160"/>
              <a:gd name="connsiteY16" fmla="*/ 31 h 629951"/>
              <a:gd name="connsiteX0" fmla="*/ 0 w 1280160"/>
              <a:gd name="connsiteY0" fmla="*/ 629951 h 635610"/>
              <a:gd name="connsiteX1" fmla="*/ 0 w 1280160"/>
              <a:gd name="connsiteY1" fmla="*/ 629951 h 635610"/>
              <a:gd name="connsiteX2" fmla="*/ 182880 w 1280160"/>
              <a:gd name="connsiteY2" fmla="*/ 609631 h 635610"/>
              <a:gd name="connsiteX3" fmla="*/ 304800 w 1280160"/>
              <a:gd name="connsiteY3" fmla="*/ 345471 h 635610"/>
              <a:gd name="connsiteX4" fmla="*/ 487680 w 1280160"/>
              <a:gd name="connsiteY4" fmla="*/ 254031 h 635610"/>
              <a:gd name="connsiteX5" fmla="*/ 538480 w 1280160"/>
              <a:gd name="connsiteY5" fmla="*/ 213391 h 635610"/>
              <a:gd name="connsiteX6" fmla="*/ 568960 w 1280160"/>
              <a:gd name="connsiteY6" fmla="*/ 182911 h 635610"/>
              <a:gd name="connsiteX7" fmla="*/ 599440 w 1280160"/>
              <a:gd name="connsiteY7" fmla="*/ 172751 h 635610"/>
              <a:gd name="connsiteX8" fmla="*/ 680720 w 1280160"/>
              <a:gd name="connsiteY8" fmla="*/ 132111 h 635610"/>
              <a:gd name="connsiteX9" fmla="*/ 741680 w 1280160"/>
              <a:gd name="connsiteY9" fmla="*/ 101631 h 635610"/>
              <a:gd name="connsiteX10" fmla="*/ 802640 w 1280160"/>
              <a:gd name="connsiteY10" fmla="*/ 71151 h 635610"/>
              <a:gd name="connsiteX11" fmla="*/ 883920 w 1280160"/>
              <a:gd name="connsiteY11" fmla="*/ 60991 h 635610"/>
              <a:gd name="connsiteX12" fmla="*/ 914400 w 1280160"/>
              <a:gd name="connsiteY12" fmla="*/ 50831 h 635610"/>
              <a:gd name="connsiteX13" fmla="*/ 955040 w 1280160"/>
              <a:gd name="connsiteY13" fmla="*/ 40671 h 635610"/>
              <a:gd name="connsiteX14" fmla="*/ 1005840 w 1280160"/>
              <a:gd name="connsiteY14" fmla="*/ 20351 h 635610"/>
              <a:gd name="connsiteX15" fmla="*/ 1036320 w 1280160"/>
              <a:gd name="connsiteY15" fmla="*/ 10191 h 635610"/>
              <a:gd name="connsiteX16" fmla="*/ 1280160 w 1280160"/>
              <a:gd name="connsiteY16" fmla="*/ 31 h 635610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304800 w 1280160"/>
              <a:gd name="connsiteY2" fmla="*/ 345471 h 629951"/>
              <a:gd name="connsiteX3" fmla="*/ 487680 w 1280160"/>
              <a:gd name="connsiteY3" fmla="*/ 254031 h 629951"/>
              <a:gd name="connsiteX4" fmla="*/ 538480 w 1280160"/>
              <a:gd name="connsiteY4" fmla="*/ 213391 h 629951"/>
              <a:gd name="connsiteX5" fmla="*/ 568960 w 1280160"/>
              <a:gd name="connsiteY5" fmla="*/ 182911 h 629951"/>
              <a:gd name="connsiteX6" fmla="*/ 599440 w 1280160"/>
              <a:gd name="connsiteY6" fmla="*/ 172751 h 629951"/>
              <a:gd name="connsiteX7" fmla="*/ 680720 w 1280160"/>
              <a:gd name="connsiteY7" fmla="*/ 132111 h 629951"/>
              <a:gd name="connsiteX8" fmla="*/ 741680 w 1280160"/>
              <a:gd name="connsiteY8" fmla="*/ 101631 h 629951"/>
              <a:gd name="connsiteX9" fmla="*/ 802640 w 1280160"/>
              <a:gd name="connsiteY9" fmla="*/ 71151 h 629951"/>
              <a:gd name="connsiteX10" fmla="*/ 883920 w 1280160"/>
              <a:gd name="connsiteY10" fmla="*/ 60991 h 629951"/>
              <a:gd name="connsiteX11" fmla="*/ 914400 w 1280160"/>
              <a:gd name="connsiteY11" fmla="*/ 50831 h 629951"/>
              <a:gd name="connsiteX12" fmla="*/ 955040 w 1280160"/>
              <a:gd name="connsiteY12" fmla="*/ 40671 h 629951"/>
              <a:gd name="connsiteX13" fmla="*/ 1005840 w 1280160"/>
              <a:gd name="connsiteY13" fmla="*/ 20351 h 629951"/>
              <a:gd name="connsiteX14" fmla="*/ 1036320 w 1280160"/>
              <a:gd name="connsiteY14" fmla="*/ 10191 h 629951"/>
              <a:gd name="connsiteX15" fmla="*/ 1280160 w 1280160"/>
              <a:gd name="connsiteY15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487680 w 1280160"/>
              <a:gd name="connsiteY2" fmla="*/ 254031 h 629951"/>
              <a:gd name="connsiteX3" fmla="*/ 538480 w 1280160"/>
              <a:gd name="connsiteY3" fmla="*/ 213391 h 629951"/>
              <a:gd name="connsiteX4" fmla="*/ 568960 w 1280160"/>
              <a:gd name="connsiteY4" fmla="*/ 182911 h 629951"/>
              <a:gd name="connsiteX5" fmla="*/ 599440 w 1280160"/>
              <a:gd name="connsiteY5" fmla="*/ 172751 h 629951"/>
              <a:gd name="connsiteX6" fmla="*/ 680720 w 1280160"/>
              <a:gd name="connsiteY6" fmla="*/ 132111 h 629951"/>
              <a:gd name="connsiteX7" fmla="*/ 741680 w 1280160"/>
              <a:gd name="connsiteY7" fmla="*/ 101631 h 629951"/>
              <a:gd name="connsiteX8" fmla="*/ 802640 w 1280160"/>
              <a:gd name="connsiteY8" fmla="*/ 71151 h 629951"/>
              <a:gd name="connsiteX9" fmla="*/ 883920 w 1280160"/>
              <a:gd name="connsiteY9" fmla="*/ 60991 h 629951"/>
              <a:gd name="connsiteX10" fmla="*/ 914400 w 1280160"/>
              <a:gd name="connsiteY10" fmla="*/ 50831 h 629951"/>
              <a:gd name="connsiteX11" fmla="*/ 955040 w 1280160"/>
              <a:gd name="connsiteY11" fmla="*/ 40671 h 629951"/>
              <a:gd name="connsiteX12" fmla="*/ 1005840 w 1280160"/>
              <a:gd name="connsiteY12" fmla="*/ 20351 h 629951"/>
              <a:gd name="connsiteX13" fmla="*/ 1036320 w 1280160"/>
              <a:gd name="connsiteY13" fmla="*/ 10191 h 629951"/>
              <a:gd name="connsiteX14" fmla="*/ 1280160 w 1280160"/>
              <a:gd name="connsiteY14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38480 w 1280160"/>
              <a:gd name="connsiteY2" fmla="*/ 213391 h 629951"/>
              <a:gd name="connsiteX3" fmla="*/ 568960 w 1280160"/>
              <a:gd name="connsiteY3" fmla="*/ 182911 h 629951"/>
              <a:gd name="connsiteX4" fmla="*/ 599440 w 1280160"/>
              <a:gd name="connsiteY4" fmla="*/ 172751 h 629951"/>
              <a:gd name="connsiteX5" fmla="*/ 680720 w 1280160"/>
              <a:gd name="connsiteY5" fmla="*/ 132111 h 629951"/>
              <a:gd name="connsiteX6" fmla="*/ 741680 w 1280160"/>
              <a:gd name="connsiteY6" fmla="*/ 101631 h 629951"/>
              <a:gd name="connsiteX7" fmla="*/ 802640 w 1280160"/>
              <a:gd name="connsiteY7" fmla="*/ 71151 h 629951"/>
              <a:gd name="connsiteX8" fmla="*/ 883920 w 1280160"/>
              <a:gd name="connsiteY8" fmla="*/ 60991 h 629951"/>
              <a:gd name="connsiteX9" fmla="*/ 914400 w 1280160"/>
              <a:gd name="connsiteY9" fmla="*/ 50831 h 629951"/>
              <a:gd name="connsiteX10" fmla="*/ 955040 w 1280160"/>
              <a:gd name="connsiteY10" fmla="*/ 40671 h 629951"/>
              <a:gd name="connsiteX11" fmla="*/ 1005840 w 1280160"/>
              <a:gd name="connsiteY11" fmla="*/ 20351 h 629951"/>
              <a:gd name="connsiteX12" fmla="*/ 1036320 w 1280160"/>
              <a:gd name="connsiteY12" fmla="*/ 10191 h 629951"/>
              <a:gd name="connsiteX13" fmla="*/ 1280160 w 1280160"/>
              <a:gd name="connsiteY13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38480 w 1280160"/>
              <a:gd name="connsiteY2" fmla="*/ 213391 h 629951"/>
              <a:gd name="connsiteX3" fmla="*/ 599440 w 1280160"/>
              <a:gd name="connsiteY3" fmla="*/ 172751 h 629951"/>
              <a:gd name="connsiteX4" fmla="*/ 680720 w 1280160"/>
              <a:gd name="connsiteY4" fmla="*/ 132111 h 629951"/>
              <a:gd name="connsiteX5" fmla="*/ 741680 w 1280160"/>
              <a:gd name="connsiteY5" fmla="*/ 101631 h 629951"/>
              <a:gd name="connsiteX6" fmla="*/ 802640 w 1280160"/>
              <a:gd name="connsiteY6" fmla="*/ 71151 h 629951"/>
              <a:gd name="connsiteX7" fmla="*/ 883920 w 1280160"/>
              <a:gd name="connsiteY7" fmla="*/ 60991 h 629951"/>
              <a:gd name="connsiteX8" fmla="*/ 914400 w 1280160"/>
              <a:gd name="connsiteY8" fmla="*/ 50831 h 629951"/>
              <a:gd name="connsiteX9" fmla="*/ 955040 w 1280160"/>
              <a:gd name="connsiteY9" fmla="*/ 40671 h 629951"/>
              <a:gd name="connsiteX10" fmla="*/ 1005840 w 1280160"/>
              <a:gd name="connsiteY10" fmla="*/ 20351 h 629951"/>
              <a:gd name="connsiteX11" fmla="*/ 1036320 w 1280160"/>
              <a:gd name="connsiteY11" fmla="*/ 10191 h 629951"/>
              <a:gd name="connsiteX12" fmla="*/ 1280160 w 1280160"/>
              <a:gd name="connsiteY12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599440 w 1280160"/>
              <a:gd name="connsiteY2" fmla="*/ 172751 h 629951"/>
              <a:gd name="connsiteX3" fmla="*/ 680720 w 1280160"/>
              <a:gd name="connsiteY3" fmla="*/ 132111 h 629951"/>
              <a:gd name="connsiteX4" fmla="*/ 741680 w 1280160"/>
              <a:gd name="connsiteY4" fmla="*/ 101631 h 629951"/>
              <a:gd name="connsiteX5" fmla="*/ 802640 w 1280160"/>
              <a:gd name="connsiteY5" fmla="*/ 71151 h 629951"/>
              <a:gd name="connsiteX6" fmla="*/ 883920 w 1280160"/>
              <a:gd name="connsiteY6" fmla="*/ 60991 h 629951"/>
              <a:gd name="connsiteX7" fmla="*/ 914400 w 1280160"/>
              <a:gd name="connsiteY7" fmla="*/ 50831 h 629951"/>
              <a:gd name="connsiteX8" fmla="*/ 955040 w 1280160"/>
              <a:gd name="connsiteY8" fmla="*/ 40671 h 629951"/>
              <a:gd name="connsiteX9" fmla="*/ 1005840 w 1280160"/>
              <a:gd name="connsiteY9" fmla="*/ 20351 h 629951"/>
              <a:gd name="connsiteX10" fmla="*/ 1036320 w 1280160"/>
              <a:gd name="connsiteY10" fmla="*/ 10191 h 629951"/>
              <a:gd name="connsiteX11" fmla="*/ 1280160 w 1280160"/>
              <a:gd name="connsiteY11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680720 w 1280160"/>
              <a:gd name="connsiteY2" fmla="*/ 132111 h 629951"/>
              <a:gd name="connsiteX3" fmla="*/ 741680 w 1280160"/>
              <a:gd name="connsiteY3" fmla="*/ 101631 h 629951"/>
              <a:gd name="connsiteX4" fmla="*/ 802640 w 1280160"/>
              <a:gd name="connsiteY4" fmla="*/ 71151 h 629951"/>
              <a:gd name="connsiteX5" fmla="*/ 883920 w 1280160"/>
              <a:gd name="connsiteY5" fmla="*/ 60991 h 629951"/>
              <a:gd name="connsiteX6" fmla="*/ 914400 w 1280160"/>
              <a:gd name="connsiteY6" fmla="*/ 50831 h 629951"/>
              <a:gd name="connsiteX7" fmla="*/ 955040 w 1280160"/>
              <a:gd name="connsiteY7" fmla="*/ 40671 h 629951"/>
              <a:gd name="connsiteX8" fmla="*/ 1005840 w 1280160"/>
              <a:gd name="connsiteY8" fmla="*/ 20351 h 629951"/>
              <a:gd name="connsiteX9" fmla="*/ 1036320 w 1280160"/>
              <a:gd name="connsiteY9" fmla="*/ 10191 h 629951"/>
              <a:gd name="connsiteX10" fmla="*/ 1280160 w 1280160"/>
              <a:gd name="connsiteY10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741680 w 1280160"/>
              <a:gd name="connsiteY2" fmla="*/ 101631 h 629951"/>
              <a:gd name="connsiteX3" fmla="*/ 802640 w 1280160"/>
              <a:gd name="connsiteY3" fmla="*/ 71151 h 629951"/>
              <a:gd name="connsiteX4" fmla="*/ 883920 w 1280160"/>
              <a:gd name="connsiteY4" fmla="*/ 60991 h 629951"/>
              <a:gd name="connsiteX5" fmla="*/ 914400 w 1280160"/>
              <a:gd name="connsiteY5" fmla="*/ 50831 h 629951"/>
              <a:gd name="connsiteX6" fmla="*/ 955040 w 1280160"/>
              <a:gd name="connsiteY6" fmla="*/ 40671 h 629951"/>
              <a:gd name="connsiteX7" fmla="*/ 1005840 w 1280160"/>
              <a:gd name="connsiteY7" fmla="*/ 20351 h 629951"/>
              <a:gd name="connsiteX8" fmla="*/ 1036320 w 1280160"/>
              <a:gd name="connsiteY8" fmla="*/ 10191 h 629951"/>
              <a:gd name="connsiteX9" fmla="*/ 1280160 w 1280160"/>
              <a:gd name="connsiteY9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802640 w 1280160"/>
              <a:gd name="connsiteY2" fmla="*/ 71151 h 629951"/>
              <a:gd name="connsiteX3" fmla="*/ 883920 w 1280160"/>
              <a:gd name="connsiteY3" fmla="*/ 60991 h 629951"/>
              <a:gd name="connsiteX4" fmla="*/ 914400 w 1280160"/>
              <a:gd name="connsiteY4" fmla="*/ 50831 h 629951"/>
              <a:gd name="connsiteX5" fmla="*/ 955040 w 1280160"/>
              <a:gd name="connsiteY5" fmla="*/ 40671 h 629951"/>
              <a:gd name="connsiteX6" fmla="*/ 1005840 w 1280160"/>
              <a:gd name="connsiteY6" fmla="*/ 20351 h 629951"/>
              <a:gd name="connsiteX7" fmla="*/ 1036320 w 1280160"/>
              <a:gd name="connsiteY7" fmla="*/ 10191 h 629951"/>
              <a:gd name="connsiteX8" fmla="*/ 1280160 w 1280160"/>
              <a:gd name="connsiteY8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883920 w 1280160"/>
              <a:gd name="connsiteY2" fmla="*/ 60991 h 629951"/>
              <a:gd name="connsiteX3" fmla="*/ 914400 w 1280160"/>
              <a:gd name="connsiteY3" fmla="*/ 50831 h 629951"/>
              <a:gd name="connsiteX4" fmla="*/ 955040 w 1280160"/>
              <a:gd name="connsiteY4" fmla="*/ 40671 h 629951"/>
              <a:gd name="connsiteX5" fmla="*/ 1005840 w 1280160"/>
              <a:gd name="connsiteY5" fmla="*/ 20351 h 629951"/>
              <a:gd name="connsiteX6" fmla="*/ 1036320 w 1280160"/>
              <a:gd name="connsiteY6" fmla="*/ 10191 h 629951"/>
              <a:gd name="connsiteX7" fmla="*/ 1280160 w 1280160"/>
              <a:gd name="connsiteY7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914400 w 1280160"/>
              <a:gd name="connsiteY2" fmla="*/ 50831 h 629951"/>
              <a:gd name="connsiteX3" fmla="*/ 955040 w 1280160"/>
              <a:gd name="connsiteY3" fmla="*/ 40671 h 629951"/>
              <a:gd name="connsiteX4" fmla="*/ 1005840 w 1280160"/>
              <a:gd name="connsiteY4" fmla="*/ 20351 h 629951"/>
              <a:gd name="connsiteX5" fmla="*/ 1036320 w 1280160"/>
              <a:gd name="connsiteY5" fmla="*/ 10191 h 629951"/>
              <a:gd name="connsiteX6" fmla="*/ 1280160 w 1280160"/>
              <a:gd name="connsiteY6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955040 w 1280160"/>
              <a:gd name="connsiteY2" fmla="*/ 40671 h 629951"/>
              <a:gd name="connsiteX3" fmla="*/ 1005840 w 1280160"/>
              <a:gd name="connsiteY3" fmla="*/ 20351 h 629951"/>
              <a:gd name="connsiteX4" fmla="*/ 1036320 w 1280160"/>
              <a:gd name="connsiteY4" fmla="*/ 10191 h 629951"/>
              <a:gd name="connsiteX5" fmla="*/ 1280160 w 1280160"/>
              <a:gd name="connsiteY5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005840 w 1280160"/>
              <a:gd name="connsiteY2" fmla="*/ 20351 h 629951"/>
              <a:gd name="connsiteX3" fmla="*/ 1036320 w 1280160"/>
              <a:gd name="connsiteY3" fmla="*/ 10191 h 629951"/>
              <a:gd name="connsiteX4" fmla="*/ 1280160 w 1280160"/>
              <a:gd name="connsiteY4" fmla="*/ 31 h 629951"/>
              <a:gd name="connsiteX0" fmla="*/ 0 w 1280160"/>
              <a:gd name="connsiteY0" fmla="*/ 629951 h 629951"/>
              <a:gd name="connsiteX1" fmla="*/ 0 w 1280160"/>
              <a:gd name="connsiteY1" fmla="*/ 629951 h 629951"/>
              <a:gd name="connsiteX2" fmla="*/ 1036320 w 1280160"/>
              <a:gd name="connsiteY2" fmla="*/ 10191 h 629951"/>
              <a:gd name="connsiteX3" fmla="*/ 1280160 w 1280160"/>
              <a:gd name="connsiteY3" fmla="*/ 31 h 629951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1280160 w 1280160"/>
              <a:gd name="connsiteY2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741680 w 1280160"/>
              <a:gd name="connsiteY2" fmla="*/ 50799 h 629920"/>
              <a:gd name="connsiteX3" fmla="*/ 1280160 w 1280160"/>
              <a:gd name="connsiteY3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741680 w 1280160"/>
              <a:gd name="connsiteY2" fmla="*/ 50799 h 629920"/>
              <a:gd name="connsiteX3" fmla="*/ 1280160 w 1280160"/>
              <a:gd name="connsiteY3" fmla="*/ 0 h 629920"/>
              <a:gd name="connsiteX0" fmla="*/ 0 w 1280160"/>
              <a:gd name="connsiteY0" fmla="*/ 629920 h 629920"/>
              <a:gd name="connsiteX1" fmla="*/ 0 w 1280160"/>
              <a:gd name="connsiteY1" fmla="*/ 629920 h 629920"/>
              <a:gd name="connsiteX2" fmla="*/ 1280160 w 1280160"/>
              <a:gd name="connsiteY2" fmla="*/ 0 h 629920"/>
              <a:gd name="connsiteX0" fmla="*/ 0 w 1280160"/>
              <a:gd name="connsiteY0" fmla="*/ 629940 h 629940"/>
              <a:gd name="connsiteX1" fmla="*/ 0 w 1280160"/>
              <a:gd name="connsiteY1" fmla="*/ 629940 h 629940"/>
              <a:gd name="connsiteX2" fmla="*/ 1280160 w 1280160"/>
              <a:gd name="connsiteY2" fmla="*/ 20 h 629940"/>
              <a:gd name="connsiteX0" fmla="*/ 0 w 1280160"/>
              <a:gd name="connsiteY0" fmla="*/ 629940 h 629940"/>
              <a:gd name="connsiteX1" fmla="*/ 0 w 1280160"/>
              <a:gd name="connsiteY1" fmla="*/ 629940 h 629940"/>
              <a:gd name="connsiteX2" fmla="*/ 1280160 w 1280160"/>
              <a:gd name="connsiteY2" fmla="*/ 20 h 629940"/>
              <a:gd name="connsiteX0" fmla="*/ 0 w 1280160"/>
              <a:gd name="connsiteY0" fmla="*/ 629958 h 629958"/>
              <a:gd name="connsiteX1" fmla="*/ 213360 w 1280160"/>
              <a:gd name="connsiteY1" fmla="*/ 426758 h 629958"/>
              <a:gd name="connsiteX2" fmla="*/ 1280160 w 1280160"/>
              <a:gd name="connsiteY2" fmla="*/ 38 h 629958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  <a:gd name="connsiteX0" fmla="*/ 0 w 1280160"/>
              <a:gd name="connsiteY0" fmla="*/ 629920 h 629920"/>
              <a:gd name="connsiteX1" fmla="*/ 1280160 w 1280160"/>
              <a:gd name="connsiteY1" fmla="*/ 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0160" h="629920">
                <a:moveTo>
                  <a:pt x="0" y="629920"/>
                </a:moveTo>
                <a:cubicBezTo>
                  <a:pt x="239668" y="265972"/>
                  <a:pt x="741680" y="3624"/>
                  <a:pt x="1280160" y="0"/>
                </a:cubicBezTo>
              </a:path>
            </a:pathLst>
          </a:custGeom>
          <a:ln>
            <a:tailEnd type="triangle" w="lg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519B-B1E2-4752-9CAD-6CA66FB8CB4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6" y="3628778"/>
            <a:ext cx="6301483" cy="26958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7" y="3628778"/>
            <a:ext cx="6301483" cy="26958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GMAC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285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Global Memory for Accelerators : user-level ADSM run-time</a:t>
            </a:r>
          </a:p>
          <a:p>
            <a:r>
              <a:rPr lang="en-US" sz="2400" dirty="0" smtClean="0"/>
              <a:t>Optimized library calls:</a:t>
            </a:r>
            <a:r>
              <a:rPr lang="en-US" sz="2000" dirty="0" smtClean="0"/>
              <a:t> </a:t>
            </a:r>
            <a:r>
              <a:rPr lang="en-US" sz="2000" dirty="0"/>
              <a:t> </a:t>
            </a:r>
            <a:r>
              <a:rPr lang="en-US" sz="2000" dirty="0" err="1" smtClean="0"/>
              <a:t>memset</a:t>
            </a:r>
            <a:r>
              <a:rPr lang="en-US" sz="2000" dirty="0" smtClean="0"/>
              <a:t>, </a:t>
            </a:r>
            <a:r>
              <a:rPr lang="en-US" sz="2000" dirty="0" err="1" smtClean="0"/>
              <a:t>memcpy</a:t>
            </a:r>
            <a:r>
              <a:rPr lang="en-US" sz="2000" dirty="0" smtClean="0"/>
              <a:t>, </a:t>
            </a:r>
            <a:r>
              <a:rPr lang="en-US" sz="2000" dirty="0" err="1" smtClean="0"/>
              <a:t>fread</a:t>
            </a:r>
            <a:r>
              <a:rPr lang="en-US" sz="2000" dirty="0" smtClean="0"/>
              <a:t>, </a:t>
            </a:r>
            <a:r>
              <a:rPr lang="en-US" sz="2000" dirty="0" err="1" smtClean="0"/>
              <a:t>fwrite</a:t>
            </a:r>
            <a:r>
              <a:rPr lang="en-US" sz="2000" dirty="0" smtClean="0"/>
              <a:t>, </a:t>
            </a:r>
            <a:r>
              <a:rPr lang="en-US" sz="2000" dirty="0" err="1" smtClean="0"/>
              <a:t>MPI_send</a:t>
            </a:r>
            <a:r>
              <a:rPr lang="en-US" sz="2000" dirty="0" smtClean="0"/>
              <a:t>, </a:t>
            </a:r>
            <a:r>
              <a:rPr lang="en-US" sz="2000" dirty="0" err="1" smtClean="0"/>
              <a:t>MPI_receive</a:t>
            </a:r>
            <a:endParaRPr lang="en-US" sz="2000" dirty="0" smtClean="0"/>
          </a:p>
          <a:p>
            <a:r>
              <a:rPr lang="en-US" sz="2400" dirty="0" smtClean="0"/>
              <a:t>Double buffering of data transfers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 rot="20925743">
            <a:off x="3106337" y="3798705"/>
            <a:ext cx="681713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4837387"/>
            <a:ext cx="1752600" cy="923330"/>
          </a:xfrm>
          <a:prstGeom prst="rect">
            <a:avLst/>
          </a:prstGeom>
          <a:solidFill>
            <a:schemeClr val="lt1">
              <a:alpha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Transfer to GPU while reading from disk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519B-B1E2-4752-9CAD-6CA66FB8CB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7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GMAC in Code (I)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219200"/>
            <a:ext cx="8305800" cy="477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main(</a:t>
            </a: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argc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char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[])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{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FILE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fp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struct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stat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file_stat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gmacError_t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gmac_ret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void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*buffer;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timestamp_t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start_time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end_time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bw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argc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&lt; LAST_PARAM)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"Bad argument count"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fp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fopen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[FILE_NAME], 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"r"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)) &lt; 0)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FATAL("Unable to open %s",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[FILE_NAME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]);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 smtClean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fstat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fileno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fp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), &amp;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file_stat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&lt; 0)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read meta data for %s"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[FILE_NAME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]);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GMAC in Code (I)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219200"/>
            <a:ext cx="8305800" cy="50660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gmac_ret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gmacMalloc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(&amp;buffer,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file_stat.st_size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gmac_ret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gmacSuccess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 FATAL(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allocate memory"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 smtClean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start_time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get_timestamp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();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fread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(buffer, 1,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file_stat.st_size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fp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 &lt;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file_stat.st_size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    FATAL(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read data from %s"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argv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[FILE_NAME]);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gmac_ret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gmacThreadSynchronize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();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gmac_ret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gmacSuccess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 FATAL(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wait for device"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end_time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get_timestamp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();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bw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= 1.0f *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file_stat.st_size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/ (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end_time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-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start_time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fprintf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stdout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"%d bytes in %f </a:t>
            </a:r>
            <a:r>
              <a:rPr lang="en-US" sz="1600" dirty="0" err="1" smtClean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msec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: %f </a:t>
            </a:r>
            <a:r>
              <a:rPr lang="en-US" sz="1600" dirty="0" err="1" smtClean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MBps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\n"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file_stat.st_size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,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        1e-3f * (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end_time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-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start_time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),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bw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gmac_ret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gmacFree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(buffer);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gmac_ret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gmacSuccess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 FATAL(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free device memory"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fclose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fp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return 0;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0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of GMAC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911129"/>
              </p:ext>
            </p:extLst>
          </p:nvPr>
        </p:nvGraphicFramePr>
        <p:xfrm>
          <a:off x="381000" y="1219200"/>
          <a:ext cx="83058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82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More 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a File 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stage process: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 from the file to host memory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Copy from host memory to device 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3</a:t>
            </a:fld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814916" y="4606050"/>
            <a:ext cx="1295400" cy="977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14916" y="3352800"/>
            <a:ext cx="1295400" cy="9923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GPU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938646" y="3352800"/>
            <a:ext cx="2209800" cy="1447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Memory</a:t>
            </a:r>
            <a:endParaRPr lang="en-US" dirty="0"/>
          </a:p>
        </p:txBody>
      </p:sp>
      <p:cxnSp>
        <p:nvCxnSpPr>
          <p:cNvPr id="12" name="Straight Connector 11"/>
          <p:cNvCxnSpPr>
            <a:stCxn id="19" idx="0"/>
            <a:endCxn id="8" idx="2"/>
          </p:cNvCxnSpPr>
          <p:nvPr/>
        </p:nvCxnSpPr>
        <p:spPr>
          <a:xfrm flipV="1">
            <a:off x="4462616" y="4345132"/>
            <a:ext cx="0" cy="2609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9" idx="1"/>
            <a:endCxn id="11" idx="2"/>
          </p:cNvCxnSpPr>
          <p:nvPr/>
        </p:nvCxnSpPr>
        <p:spPr>
          <a:xfrm rot="10800000">
            <a:off x="2043546" y="4800600"/>
            <a:ext cx="1771370" cy="294242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641873" y="3391766"/>
            <a:ext cx="19431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 Memory</a:t>
            </a:r>
            <a:endParaRPr lang="en-US" dirty="0"/>
          </a:p>
        </p:txBody>
      </p:sp>
      <p:cxnSp>
        <p:nvCxnSpPr>
          <p:cNvPr id="16" name="Straight Connector 15"/>
          <p:cNvCxnSpPr>
            <a:stCxn id="8" idx="3"/>
            <a:endCxn id="14" idx="1"/>
          </p:cNvCxnSpPr>
          <p:nvPr/>
        </p:nvCxnSpPr>
        <p:spPr>
          <a:xfrm>
            <a:off x="5110316" y="3848966"/>
            <a:ext cx="53155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lowchart: Magnetic Disk 33"/>
          <p:cNvSpPr/>
          <p:nvPr/>
        </p:nvSpPr>
        <p:spPr>
          <a:xfrm>
            <a:off x="6153765" y="4650048"/>
            <a:ext cx="919316" cy="889589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19" idx="3"/>
            <a:endCxn id="34" idx="2"/>
          </p:cNvCxnSpPr>
          <p:nvPr/>
        </p:nvCxnSpPr>
        <p:spPr>
          <a:xfrm>
            <a:off x="5110316" y="5094842"/>
            <a:ext cx="1043449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Curved Up Arrow 46"/>
          <p:cNvSpPr/>
          <p:nvPr/>
        </p:nvSpPr>
        <p:spPr>
          <a:xfrm rot="403954" flipH="1">
            <a:off x="2061385" y="4592637"/>
            <a:ext cx="4280658" cy="953948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urved Up Arrow 47"/>
          <p:cNvSpPr/>
          <p:nvPr/>
        </p:nvSpPr>
        <p:spPr>
          <a:xfrm rot="21299554">
            <a:off x="2121705" y="4224928"/>
            <a:ext cx="4215291" cy="1036186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1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a File in Code (I)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219200"/>
            <a:ext cx="8305800" cy="477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static </a:t>
            </a:r>
            <a:r>
              <a:rPr lang="en-US" sz="16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FILE_NAME = 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static </a:t>
            </a:r>
            <a:r>
              <a:rPr lang="en-US" sz="16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LAST_PARAM = 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sz="16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[])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-1;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stat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file_stat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cudaError_t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cuda_ret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host_buffer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device_buffer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timestamp_t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start_time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end_time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LAST_PARAM) FATAL(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"Bad argument count"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Open the file */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open(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[FILE_NAME], O_RDONLY)) &lt; 0)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FATAL(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"Unable to open %s"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[FILE_NAME]);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2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a File in Code (II)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219200"/>
            <a:ext cx="8305800" cy="477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fstat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file_stat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&lt; 0)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   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"Unable to read meta data for %s"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[FILE_NAME]);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Allocate memory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host_buffer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file_stat.st_size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host_buffer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== NULL)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"Unable to allocate host memory"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device_buffer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file_stat.st_size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!=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cudaSuccess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FATAL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"Unable to allocate device memory"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Read the file to host memory and copy it to device memory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start_time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get_timestamp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(read(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host_buffer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file_stat.st_size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&lt;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file_stat.st_size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   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"Unable to read data from %s"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[FILE_NAME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cudaMemcpy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device_buffer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host_buffer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file_stat.st_size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 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cudaMemcpyHostToDevice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!=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cudaSuccess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FATAL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"Unable to copy data to device memory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9803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a File in Code (and III)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219200"/>
            <a:ext cx="8305800" cy="41796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cudaThreadSynchronize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wait for device"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end_time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get_timestamp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/* Calculate the bandwidth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bw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1.0f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file_stat.st_size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/ 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end_time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-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start_time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fprintf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stdout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"%d bytes in %f </a:t>
            </a:r>
            <a:r>
              <a:rPr lang="en-US" sz="1600" dirty="0" err="1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msec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 : %f </a:t>
            </a:r>
            <a:r>
              <a:rPr lang="en-US" sz="1600" dirty="0" err="1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MBps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\n"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file_stat.st_size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,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        1e-3f * 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end_time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-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start_time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),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bw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/* Release Resources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cudaFree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device_buffer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cuda_ret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!= 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cudaSuccess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 FATAL(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ea typeface="Lucida Console" charset="0"/>
                <a:cs typeface="Consolas" pitchFamily="49" charset="0"/>
              </a:rPr>
              <a:t>"Unable to free device memory"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free(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host_buffer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close(</a:t>
            </a:r>
            <a:r>
              <a:rPr lang="en-US" sz="1600" dirty="0" err="1">
                <a:latin typeface="Consolas" pitchFamily="49" charset="0"/>
                <a:ea typeface="Lucida Console" charset="0"/>
                <a:cs typeface="Consolas" pitchFamily="49" charset="0"/>
              </a:rPr>
              <a:t>fd</a:t>
            </a: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);</a:t>
            </a:r>
          </a:p>
          <a:p>
            <a:pPr marL="0" indent="0" defTabSz="457200">
              <a:buNone/>
              <a:tabLst>
                <a:tab pos="457200" algn="l"/>
              </a:tabLst>
            </a:pP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ea typeface="Lucida Console" charset="0"/>
                <a:cs typeface="Consolas" pitchFamily="49" charset="0"/>
              </a:rPr>
              <a:t>    return 0;</a:t>
            </a:r>
          </a:p>
        </p:txBody>
      </p:sp>
    </p:spTree>
    <p:extLst>
      <p:ext uri="{BB962C8B-B14F-4D97-AF65-F5344CB8AC3E}">
        <p14:creationId xmlns:p14="http://schemas.microsoft.com/office/powerpoint/2010/main" val="26099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of File I/O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31117"/>
              </p:ext>
            </p:extLst>
          </p:nvPr>
        </p:nvGraphicFramePr>
        <p:xfrm>
          <a:off x="381000" y="1219200"/>
          <a:ext cx="83058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Reading Data From Files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Double Buffering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GMAC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Double-Buffering 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Multi-stage process with concurrent transfers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a piece of the  file to host memory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While copying the previous piece to device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ECE408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50F2-1933-4704-B64F-C447B3E0257F}" type="slidenum">
              <a:rPr lang="en-US" smtClean="0"/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4916" y="4606050"/>
            <a:ext cx="1295400" cy="977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4916" y="3352800"/>
            <a:ext cx="1295400" cy="9923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GPU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38646" y="3352800"/>
            <a:ext cx="2209800" cy="1447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Memory</a:t>
            </a:r>
            <a:endParaRPr lang="en-US" dirty="0"/>
          </a:p>
        </p:txBody>
      </p:sp>
      <p:cxnSp>
        <p:nvCxnSpPr>
          <p:cNvPr id="9" name="Straight Connector 8"/>
          <p:cNvCxnSpPr>
            <a:stCxn id="6" idx="0"/>
            <a:endCxn id="7" idx="2"/>
          </p:cNvCxnSpPr>
          <p:nvPr/>
        </p:nvCxnSpPr>
        <p:spPr>
          <a:xfrm flipV="1">
            <a:off x="4462616" y="4345132"/>
            <a:ext cx="0" cy="2609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6" idx="1"/>
            <a:endCxn id="8" idx="2"/>
          </p:cNvCxnSpPr>
          <p:nvPr/>
        </p:nvCxnSpPr>
        <p:spPr>
          <a:xfrm rot="10800000">
            <a:off x="2043546" y="4800600"/>
            <a:ext cx="1771370" cy="294242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641873" y="3391766"/>
            <a:ext cx="19431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 Memory</a:t>
            </a:r>
            <a:endParaRPr lang="en-US" dirty="0"/>
          </a:p>
        </p:txBody>
      </p:sp>
      <p:cxnSp>
        <p:nvCxnSpPr>
          <p:cNvPr id="12" name="Straight Connector 11"/>
          <p:cNvCxnSpPr>
            <a:stCxn id="7" idx="3"/>
            <a:endCxn id="11" idx="1"/>
          </p:cNvCxnSpPr>
          <p:nvPr/>
        </p:nvCxnSpPr>
        <p:spPr>
          <a:xfrm>
            <a:off x="5110316" y="3848966"/>
            <a:ext cx="53155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Magnetic Disk 12"/>
          <p:cNvSpPr/>
          <p:nvPr/>
        </p:nvSpPr>
        <p:spPr>
          <a:xfrm>
            <a:off x="6153765" y="4650048"/>
            <a:ext cx="919316" cy="889589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6" idx="3"/>
            <a:endCxn id="13" idx="2"/>
          </p:cNvCxnSpPr>
          <p:nvPr/>
        </p:nvCxnSpPr>
        <p:spPr>
          <a:xfrm>
            <a:off x="5110316" y="5094842"/>
            <a:ext cx="1043449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urved Up Arrow 14"/>
          <p:cNvSpPr/>
          <p:nvPr/>
        </p:nvSpPr>
        <p:spPr>
          <a:xfrm rot="697665" flipH="1">
            <a:off x="1140169" y="4302205"/>
            <a:ext cx="5286566" cy="1162125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>
            <a:off x="2433980" y="3848966"/>
            <a:ext cx="4215291" cy="1245876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219759" y="3391767"/>
            <a:ext cx="685800" cy="457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147767" y="3391767"/>
            <a:ext cx="685800" cy="457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rved Up Arrow 18"/>
          <p:cNvSpPr/>
          <p:nvPr/>
        </p:nvSpPr>
        <p:spPr>
          <a:xfrm rot="1135636" flipH="1">
            <a:off x="1973640" y="4372139"/>
            <a:ext cx="4433767" cy="1245876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>
            <a:off x="1456201" y="3848966"/>
            <a:ext cx="5128100" cy="971638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0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9" grpId="0" animBg="1"/>
      <p:bldP spid="22" grpId="0" animBg="1"/>
    </p:bldLst>
  </p:timing>
</p:sld>
</file>

<file path=ppt/theme/theme1.xml><?xml version="1.0" encoding="utf-8"?>
<a:theme xmlns:a="http://schemas.openxmlformats.org/drawingml/2006/main" name="ece408_2011_debugg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61999B-3D68-4DDE-8EC8-E75DF69BABAA}"/>
</file>

<file path=customXml/itemProps2.xml><?xml version="1.0" encoding="utf-8"?>
<ds:datastoreItem xmlns:ds="http://schemas.openxmlformats.org/officeDocument/2006/customXml" ds:itemID="{931389F4-38C5-46EF-9CAA-F15B8ED364F3}"/>
</file>

<file path=customXml/itemProps3.xml><?xml version="1.0" encoding="utf-8"?>
<ds:datastoreItem xmlns:ds="http://schemas.openxmlformats.org/officeDocument/2006/customXml" ds:itemID="{50E1E498-A137-480F-8A84-0451D02FC1F2}"/>
</file>

<file path=docProps/app.xml><?xml version="1.0" encoding="utf-8"?>
<Properties xmlns="http://schemas.openxmlformats.org/officeDocument/2006/extended-properties" xmlns:vt="http://schemas.openxmlformats.org/officeDocument/2006/docPropsVTypes">
  <Template>ece408_2011_debugging</Template>
  <TotalTime>5844</TotalTime>
  <Words>1804</Words>
  <Application>Microsoft Office PowerPoint</Application>
  <PresentationFormat>On-screen Show (4:3)</PresentationFormat>
  <Paragraphs>346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ece408_2011_debugging</vt:lpstr>
      <vt:lpstr>ECE408/CS483   Applied Parallel Programming   Lecture 7: Performance Considerations and GMAC</vt:lpstr>
      <vt:lpstr>Outline</vt:lpstr>
      <vt:lpstr>Reading a File in Theory</vt:lpstr>
      <vt:lpstr>Reading a File in Code (I)</vt:lpstr>
      <vt:lpstr>Reading a File in Code (II)</vt:lpstr>
      <vt:lpstr>Reading a File in Code (and III)</vt:lpstr>
      <vt:lpstr>Performance of File I/O</vt:lpstr>
      <vt:lpstr>Outline</vt:lpstr>
      <vt:lpstr>Double-Buffering in Theory</vt:lpstr>
      <vt:lpstr>Double-Buffering in Code (I)</vt:lpstr>
      <vt:lpstr>Double-Buffering in Code (II)</vt:lpstr>
      <vt:lpstr>Double-Buffering in Code (III)</vt:lpstr>
      <vt:lpstr>Double-Buffering in Code (and IV)</vt:lpstr>
      <vt:lpstr>Double-Buffering in Code (and IV)</vt:lpstr>
      <vt:lpstr>Performance of Double-Buffering</vt:lpstr>
      <vt:lpstr>Outline</vt:lpstr>
      <vt:lpstr>GMAC Memory Model</vt:lpstr>
      <vt:lpstr>ADSM Consistency Model</vt:lpstr>
      <vt:lpstr>GMAC Memory API</vt:lpstr>
      <vt:lpstr>GMAC Memory API</vt:lpstr>
      <vt:lpstr>ADSM Eager Update</vt:lpstr>
      <vt:lpstr>ADSM Coherence Protocol</vt:lpstr>
      <vt:lpstr>GMAC Optimizations</vt:lpstr>
      <vt:lpstr>GMAC in Code (I)</vt:lpstr>
      <vt:lpstr>GMAC in Code (I)</vt:lpstr>
      <vt:lpstr>Performance of GMAC</vt:lpstr>
      <vt:lpstr>Any More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 Debugging and Profiling</dc:title>
  <dc:creator>Isaac Gelado</dc:creator>
  <cp:lastModifiedBy>Wen-mei Hwu</cp:lastModifiedBy>
  <cp:revision>28</cp:revision>
  <dcterms:created xsi:type="dcterms:W3CDTF">2011-11-03T03:58:53Z</dcterms:created>
  <dcterms:modified xsi:type="dcterms:W3CDTF">2012-09-24T13:10:10Z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